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4"/>
    <p:sldMasterId id="2147483670" r:id="rId5"/>
  </p:sldMasterIdLst>
  <p:notesMasterIdLst>
    <p:notesMasterId r:id="rId25"/>
  </p:notesMasterIdLst>
  <p:sldIdLst>
    <p:sldId id="451" r:id="rId6"/>
    <p:sldId id="460" r:id="rId7"/>
    <p:sldId id="431" r:id="rId8"/>
    <p:sldId id="478" r:id="rId9"/>
    <p:sldId id="479" r:id="rId10"/>
    <p:sldId id="462" r:id="rId11"/>
    <p:sldId id="463" r:id="rId12"/>
    <p:sldId id="464" r:id="rId13"/>
    <p:sldId id="466" r:id="rId14"/>
    <p:sldId id="467" r:id="rId15"/>
    <p:sldId id="480" r:id="rId16"/>
    <p:sldId id="468" r:id="rId17"/>
    <p:sldId id="469" r:id="rId18"/>
    <p:sldId id="471" r:id="rId19"/>
    <p:sldId id="472" r:id="rId20"/>
    <p:sldId id="473" r:id="rId21"/>
    <p:sldId id="474" r:id="rId22"/>
    <p:sldId id="475" r:id="rId23"/>
    <p:sldId id="470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6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1EF5A44-B8FD-8CA9-3736-F7DB02FCE736}" name="Sophia Unertl" initials="SU" userId="S::Sophia.Unertl@fast-forest.de::3cc9f48b-e8bb-4216-8535-606ef4199fc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C21F"/>
    <a:srgbClr val="3192D0"/>
    <a:srgbClr val="000000"/>
    <a:srgbClr val="9AC41A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083247-6B22-4B11-AEB1-2A9CC847D4BA}" v="4" dt="2025-06-22T07:03:51.0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908" autoAdjust="0"/>
  </p:normalViewPr>
  <p:slideViewPr>
    <p:cSldViewPr snapToGrid="0">
      <p:cViewPr varScale="1">
        <p:scale>
          <a:sx n="124" d="100"/>
          <a:sy n="124" d="100"/>
        </p:scale>
        <p:origin x="1656" y="96"/>
      </p:cViewPr>
      <p:guideLst>
        <p:guide orient="horz" pos="256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 Kraft" userId="652a02f370eed0c5" providerId="LiveId" clId="{B0083247-6B22-4B11-AEB1-2A9CC847D4BA}"/>
    <pc:docChg chg="undo custSel addSld delSld modSld">
      <pc:chgData name="Lukas Kraft" userId="652a02f370eed0c5" providerId="LiveId" clId="{B0083247-6B22-4B11-AEB1-2A9CC847D4BA}" dt="2025-06-22T07:11:23.052" v="92" actId="20577"/>
      <pc:docMkLst>
        <pc:docMk/>
      </pc:docMkLst>
      <pc:sldChg chg="modNotesTx">
        <pc:chgData name="Lukas Kraft" userId="652a02f370eed0c5" providerId="LiveId" clId="{B0083247-6B22-4B11-AEB1-2A9CC847D4BA}" dt="2025-06-22T06:38:21.380" v="0" actId="20577"/>
        <pc:sldMkLst>
          <pc:docMk/>
          <pc:sldMk cId="4107484923" sldId="431"/>
        </pc:sldMkLst>
      </pc:sldChg>
      <pc:sldChg chg="modNotesTx">
        <pc:chgData name="Lukas Kraft" userId="652a02f370eed0c5" providerId="LiveId" clId="{B0083247-6B22-4B11-AEB1-2A9CC847D4BA}" dt="2025-06-22T06:38:29.872" v="1" actId="20577"/>
        <pc:sldMkLst>
          <pc:docMk/>
          <pc:sldMk cId="2226457840" sldId="460"/>
        </pc:sldMkLst>
      </pc:sldChg>
      <pc:sldChg chg="modSp mod">
        <pc:chgData name="Lukas Kraft" userId="652a02f370eed0c5" providerId="LiveId" clId="{B0083247-6B22-4B11-AEB1-2A9CC847D4BA}" dt="2025-06-22T07:11:23.052" v="92" actId="20577"/>
        <pc:sldMkLst>
          <pc:docMk/>
          <pc:sldMk cId="2157540025" sldId="464"/>
        </pc:sldMkLst>
        <pc:spChg chg="mod">
          <ac:chgData name="Lukas Kraft" userId="652a02f370eed0c5" providerId="LiveId" clId="{B0083247-6B22-4B11-AEB1-2A9CC847D4BA}" dt="2025-06-22T07:11:23.052" v="92" actId="20577"/>
          <ac:spMkLst>
            <pc:docMk/>
            <pc:sldMk cId="2157540025" sldId="464"/>
            <ac:spMk id="3" creationId="{CF460744-BC39-C2D4-0C8C-398ABE1501B7}"/>
          </ac:spMkLst>
        </pc:spChg>
      </pc:sldChg>
      <pc:sldChg chg="del">
        <pc:chgData name="Lukas Kraft" userId="652a02f370eed0c5" providerId="LiveId" clId="{B0083247-6B22-4B11-AEB1-2A9CC847D4BA}" dt="2025-06-22T07:00:02.979" v="68" actId="47"/>
        <pc:sldMkLst>
          <pc:docMk/>
          <pc:sldMk cId="743960934" sldId="465"/>
        </pc:sldMkLst>
      </pc:sldChg>
      <pc:sldChg chg="addSp delSp modSp mod">
        <pc:chgData name="Lukas Kraft" userId="652a02f370eed0c5" providerId="LiveId" clId="{B0083247-6B22-4B11-AEB1-2A9CC847D4BA}" dt="2025-06-22T07:04:11.931" v="89" actId="1076"/>
        <pc:sldMkLst>
          <pc:docMk/>
          <pc:sldMk cId="1094249083" sldId="476"/>
        </pc:sldMkLst>
        <pc:spChg chg="del">
          <ac:chgData name="Lukas Kraft" userId="652a02f370eed0c5" providerId="LiveId" clId="{B0083247-6B22-4B11-AEB1-2A9CC847D4BA}" dt="2025-06-22T07:03:41.781" v="69" actId="478"/>
          <ac:spMkLst>
            <pc:docMk/>
            <pc:sldMk cId="1094249083" sldId="476"/>
            <ac:spMk id="2" creationId="{03A63403-23F3-CA17-919F-90ADA8114543}"/>
          </ac:spMkLst>
        </pc:spChg>
        <pc:spChg chg="add del mod">
          <ac:chgData name="Lukas Kraft" userId="652a02f370eed0c5" providerId="LiveId" clId="{B0083247-6B22-4B11-AEB1-2A9CC847D4BA}" dt="2025-06-22T07:03:45.075" v="70" actId="478"/>
          <ac:spMkLst>
            <pc:docMk/>
            <pc:sldMk cId="1094249083" sldId="476"/>
            <ac:spMk id="4" creationId="{EB362144-98F0-B0C8-0B98-DC25B137DFB8}"/>
          </ac:spMkLst>
        </pc:spChg>
        <pc:spChg chg="mod">
          <ac:chgData name="Lukas Kraft" userId="652a02f370eed0c5" providerId="LiveId" clId="{B0083247-6B22-4B11-AEB1-2A9CC847D4BA}" dt="2025-06-22T07:04:11.931" v="89" actId="1076"/>
          <ac:spMkLst>
            <pc:docMk/>
            <pc:sldMk cId="1094249083" sldId="476"/>
            <ac:spMk id="5" creationId="{6BAF4070-7E53-A7ED-8EC6-7776D46CFCBD}"/>
          </ac:spMkLst>
        </pc:spChg>
        <pc:spChg chg="mod">
          <ac:chgData name="Lukas Kraft" userId="652a02f370eed0c5" providerId="LiveId" clId="{B0083247-6B22-4B11-AEB1-2A9CC847D4BA}" dt="2025-06-22T07:04:11.931" v="89" actId="1076"/>
          <ac:spMkLst>
            <pc:docMk/>
            <pc:sldMk cId="1094249083" sldId="476"/>
            <ac:spMk id="6" creationId="{B4A66185-4082-46F6-08F1-A900847014AE}"/>
          </ac:spMkLst>
        </pc:spChg>
        <pc:spChg chg="add mod">
          <ac:chgData name="Lukas Kraft" userId="652a02f370eed0c5" providerId="LiveId" clId="{B0083247-6B22-4B11-AEB1-2A9CC847D4BA}" dt="2025-06-22T07:03:56.831" v="86" actId="20577"/>
          <ac:spMkLst>
            <pc:docMk/>
            <pc:sldMk cId="1094249083" sldId="476"/>
            <ac:spMk id="7" creationId="{F1501FEC-DD51-5527-4C18-514684B419D4}"/>
          </ac:spMkLst>
        </pc:spChg>
        <pc:spChg chg="mod">
          <ac:chgData name="Lukas Kraft" userId="652a02f370eed0c5" providerId="LiveId" clId="{B0083247-6B22-4B11-AEB1-2A9CC847D4BA}" dt="2025-06-22T07:04:11.931" v="89" actId="1076"/>
          <ac:spMkLst>
            <pc:docMk/>
            <pc:sldMk cId="1094249083" sldId="476"/>
            <ac:spMk id="12" creationId="{A013BF61-EFA9-384B-9D45-669BAA6B887E}"/>
          </ac:spMkLst>
        </pc:spChg>
        <pc:picChg chg="mod">
          <ac:chgData name="Lukas Kraft" userId="652a02f370eed0c5" providerId="LiveId" clId="{B0083247-6B22-4B11-AEB1-2A9CC847D4BA}" dt="2025-06-22T07:04:11.931" v="89" actId="1076"/>
          <ac:picMkLst>
            <pc:docMk/>
            <pc:sldMk cId="1094249083" sldId="476"/>
            <ac:picMk id="8" creationId="{164B89D8-D915-3088-F1BD-34E28C36ED60}"/>
          </ac:picMkLst>
        </pc:picChg>
        <pc:picChg chg="mod">
          <ac:chgData name="Lukas Kraft" userId="652a02f370eed0c5" providerId="LiveId" clId="{B0083247-6B22-4B11-AEB1-2A9CC847D4BA}" dt="2025-06-22T07:04:11.931" v="89" actId="1076"/>
          <ac:picMkLst>
            <pc:docMk/>
            <pc:sldMk cId="1094249083" sldId="476"/>
            <ac:picMk id="10" creationId="{C0EEB25A-3591-842C-9E78-3EF1F6A6E273}"/>
          </ac:picMkLst>
        </pc:picChg>
      </pc:sldChg>
      <pc:sldChg chg="addSp delSp modSp new mod">
        <pc:chgData name="Lukas Kraft" userId="652a02f370eed0c5" providerId="LiveId" clId="{B0083247-6B22-4B11-AEB1-2A9CC847D4BA}" dt="2025-06-22T06:44:36.710" v="67" actId="1076"/>
        <pc:sldMkLst>
          <pc:docMk/>
          <pc:sldMk cId="110456818" sldId="477"/>
        </pc:sldMkLst>
        <pc:spChg chg="del mod">
          <ac:chgData name="Lukas Kraft" userId="652a02f370eed0c5" providerId="LiveId" clId="{B0083247-6B22-4B11-AEB1-2A9CC847D4BA}" dt="2025-06-22T06:39:40.392" v="28" actId="478"/>
          <ac:spMkLst>
            <pc:docMk/>
            <pc:sldMk cId="110456818" sldId="477"/>
            <ac:spMk id="2" creationId="{5A007A91-012D-82E2-9BAC-123127E075F8}"/>
          </ac:spMkLst>
        </pc:spChg>
        <pc:spChg chg="del">
          <ac:chgData name="Lukas Kraft" userId="652a02f370eed0c5" providerId="LiveId" clId="{B0083247-6B22-4B11-AEB1-2A9CC847D4BA}" dt="2025-06-22T06:39:53.428" v="59" actId="478"/>
          <ac:spMkLst>
            <pc:docMk/>
            <pc:sldMk cId="110456818" sldId="477"/>
            <ac:spMk id="3" creationId="{F67BD514-2C70-FA14-E7B9-0EC2324BAFFD}"/>
          </ac:spMkLst>
        </pc:spChg>
        <pc:spChg chg="add mod">
          <ac:chgData name="Lukas Kraft" userId="652a02f370eed0c5" providerId="LiveId" clId="{B0083247-6B22-4B11-AEB1-2A9CC847D4BA}" dt="2025-06-22T06:39:50.886" v="58" actId="20577"/>
          <ac:spMkLst>
            <pc:docMk/>
            <pc:sldMk cId="110456818" sldId="477"/>
            <ac:spMk id="4" creationId="{50F6D22E-DA66-FD06-1ADB-BA84688F05CF}"/>
          </ac:spMkLst>
        </pc:spChg>
        <pc:spChg chg="add del mod">
          <ac:chgData name="Lukas Kraft" userId="652a02f370eed0c5" providerId="LiveId" clId="{B0083247-6B22-4B11-AEB1-2A9CC847D4BA}" dt="2025-06-22T06:39:43.582" v="29" actId="478"/>
          <ac:spMkLst>
            <pc:docMk/>
            <pc:sldMk cId="110456818" sldId="477"/>
            <ac:spMk id="6" creationId="{C8444723-0B12-1CF4-9D7A-DBB2CC861228}"/>
          </ac:spMkLst>
        </pc:spChg>
        <pc:picChg chg="add del mod">
          <ac:chgData name="Lukas Kraft" userId="652a02f370eed0c5" providerId="LiveId" clId="{B0083247-6B22-4B11-AEB1-2A9CC847D4BA}" dt="2025-06-22T06:41:39.679" v="62" actId="21"/>
          <ac:picMkLst>
            <pc:docMk/>
            <pc:sldMk cId="110456818" sldId="477"/>
            <ac:picMk id="8" creationId="{E0CD47ED-0945-F517-DED7-64F6B9A5C687}"/>
          </ac:picMkLst>
        </pc:picChg>
        <pc:picChg chg="add mod">
          <ac:chgData name="Lukas Kraft" userId="652a02f370eed0c5" providerId="LiveId" clId="{B0083247-6B22-4B11-AEB1-2A9CC847D4BA}" dt="2025-06-22T06:44:36.710" v="67" actId="1076"/>
          <ac:picMkLst>
            <pc:docMk/>
            <pc:sldMk cId="110456818" sldId="477"/>
            <ac:picMk id="10" creationId="{54B39A6C-FCCB-5513-FFB5-F06F6641473E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DF34A8-5455-45A4-8BD4-30BAF3382FE0}" type="datetimeFigureOut">
              <a:rPr lang="de-DE" smtClean="0"/>
              <a:t>23.06.2025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7AF28D-1AAE-4C86-801A-69C5CD1409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6033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978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2606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021A8-C522-5FA2-4A07-272EB8A56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0BA48B1-D403-0E93-2A0F-77EC9B0AC7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9E78A88-3526-24E4-FECE-DD3901F61F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41C9BC-492F-657B-A3F3-0D8D216D3E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096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EB92B8-A004-C11D-3554-4A4F1ABB1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5BE585A-3831-47F5-9509-64AA73B1C0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70B8880-F036-7B5C-BF54-769D64A8D8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D8A213-12B1-0BE9-63BA-0E8E73F3F9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1061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7AF28D-1AAE-4C86-801A-69C5CD14096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7213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1890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0463393-6A9F-1948-66F4-9AC84922CA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391BBB1C-B90E-5B4E-6513-6129F89E0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FD0B9B48-BA5F-19F8-91B6-00F24F482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97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E53C3D2D-6D4B-DCAC-D5D1-6216612350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5" name="Foliennummernplatzhalter 5">
            <a:extLst>
              <a:ext uri="{FF2B5EF4-FFF2-40B4-BE49-F238E27FC236}">
                <a16:creationId xmlns:a16="http://schemas.microsoft.com/office/drawing/2014/main" id="{01B8607B-E1D6-B9CD-B9CD-9A2C78D5EF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9E482B3F-D164-8759-95EB-8F9260F7F7E6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8" name="Gerader Verbinder 7">
              <a:extLst>
                <a:ext uri="{FF2B5EF4-FFF2-40B4-BE49-F238E27FC236}">
                  <a16:creationId xmlns:a16="http://schemas.microsoft.com/office/drawing/2014/main" id="{5C598034-9C1E-62E4-B02E-17474E5126B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9F10E0E5-334F-B644-B24A-2AA41F26A41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AA003EFC-75C6-9617-3B0D-F662423C4D3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F385D87D-F819-6C9D-A83D-BB861213AB1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505A5483-933B-2D51-4671-8A03A3FE3E6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Grafik 1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8CC959B-3E88-6C8B-FA63-D95F520DF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5252EC2D-64A4-BE67-26CC-2D51081C5CA1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113A75C6-EFEC-A5E4-8C15-AE33B8A099D6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CCF75B04-1649-2414-19E5-F6987CFCB154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0D8CB9A4-AD9A-8579-07FF-64ED79A0A9D3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7EBC5F2C-5C89-909E-FB33-1CD73FDF9694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96AF5BA-3628-643E-6FB8-E8A10DD9FA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763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E841A23B-D0CC-6EE5-F023-AA0C39A410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5" name="Foliennummernplatzhalter 5">
            <a:extLst>
              <a:ext uri="{FF2B5EF4-FFF2-40B4-BE49-F238E27FC236}">
                <a16:creationId xmlns:a16="http://schemas.microsoft.com/office/drawing/2014/main" id="{29956D8D-0977-C7D2-585E-268C0173DF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B0476236-514B-2BE1-CAB7-A698A1AC2838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B5655C42-EE03-33F7-89C3-C3578D10575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A19C8790-4084-5BA9-A75C-9A9A43204B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F0FAE682-004D-3E89-D36A-5466366A4E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C701EE4E-9CC7-DE22-63F7-22398DB119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B90ACC92-1743-F5EE-0137-F152DBE6249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Grafik 1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9AE87575-5A38-CC0C-CDED-1DDAD12141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0BD0EF1F-FD3A-6F6D-1550-B43711DE8F2B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13F7852F-DB48-15BD-4F40-DA44FF22E52C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1A6002F1-132D-43EC-5E05-E7C48D51DC69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0B68738-EA11-6073-F038-A24AF07A1296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6037D6F1-49C7-B70A-197D-A94137DEABE4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5848ACA5-0C8A-C062-2221-B4970402C9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7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D047D310-1DFE-17FC-5845-198440BBE5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48D325-4434-C233-3BCD-EE04FDD2F8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A9930F-0A4A-0CAE-980D-B985378C3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822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413824AC-C641-E2B8-981F-D2077C029E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3EF8EF-2C50-C161-1679-587BD1EF8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449BA0-BF20-FC6A-D4EB-37D5C01710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997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folie_Version 2_gra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5438" y="3429000"/>
            <a:ext cx="2008896" cy="1133475"/>
          </a:xfrm>
        </p:spPr>
        <p:txBody>
          <a:bodyPr anchor="b"/>
          <a:lstStyle>
            <a:lvl1pPr>
              <a:defRPr sz="7200" b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de-DE"/>
              <a:t>01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95438" y="4873841"/>
            <a:ext cx="8208962" cy="710213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Kapitelüberschrift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413824AC-C641-E2B8-981F-D2077C029E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3EF8EF-2C50-C161-1679-587BD1EF8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449BA0-BF20-FC6A-D4EB-37D5C01710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825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76">
          <p15:clr>
            <a:srgbClr val="A4A3A4"/>
          </p15:clr>
        </p15:guide>
        <p15:guide id="2" pos="1005">
          <p15:clr>
            <a:srgbClr val="A4A3A4"/>
          </p15:clr>
        </p15:guide>
        <p15:guide id="3" orient="horz" pos="3067">
          <p15:clr>
            <a:srgbClr val="A4A3A4"/>
          </p15:clr>
        </p15:guide>
        <p15:guide id="4" orient="horz" pos="3521">
          <p15:clr>
            <a:srgbClr val="A4A3A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1628775"/>
            <a:ext cx="5221286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90948289-0F64-FC76-4194-F514F6B37F9F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471E89C5-FB9C-52B5-692B-9841854A1E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E10597D9-AC80-E83D-5156-4904AE785D7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E3EC93A8-1A80-2D5A-4888-8E2D8BD816B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A4785C7F-FA09-38FE-61FF-EE45A9F34D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0D39DEDE-E539-1FE4-7B10-90FE552C9D4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Grafik 1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ACD4239-F95C-A6A9-ADB7-A52852DC8B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9A495A49-CAFC-8EA9-3999-CE2021892DC1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645FEFCC-A524-D235-5AE6-87867C9651A7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52AA3C9-E158-4367-AA0A-20A1DB07EAF4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720C599-A4F0-FC40-D422-C403C57F9653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77070E9-8B64-FF9D-D793-44EB60E44CB3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9DEBCBED-3105-1C34-A025-CA24EADFC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416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1628775"/>
            <a:ext cx="5221286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579D0A44-1F55-26BE-9DC6-1448C09524F2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7EE74537-9D75-226A-5959-303A3988997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86DB0BDB-678E-8FA0-CBC4-BF9B1A947B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56544BD8-54FC-6FBF-AF1D-189345E099A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FD4BB01F-070A-520B-B400-703C9779AC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AD95162B-E3C5-F39E-9B41-172D1CFD6E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Grafik 1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3C33AEEE-C5AE-0005-9B34-676FD8FE7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7BBE1E63-D2AE-C942-9EE3-9A452F612A4A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879F69F6-E230-9800-93CD-FA5EA549DB72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F402E05D-94E3-2E5F-F66F-63F202772785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75ACF78C-717E-7182-9AD0-C243696F28AC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65803DE7-BA31-3714-FA3D-7867FF8F2F0F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17E5C05-F162-A1CE-0370-731F0815B1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69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5221288" cy="4011133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2318581"/>
            <a:ext cx="5221286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5221288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1628775"/>
            <a:ext cx="5221285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CF285418-BE0D-3E98-172B-40C091D2461F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46AA29E2-E004-4CCE-510F-9A7E0DB2EF1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F1D7BD22-83AF-8EF5-3F34-2AEBA9F0EB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2FB38F67-5173-0898-E08D-4C773950D02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DBA45599-5426-E882-3B3E-EC642062E0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D273DDC8-BD6D-A39C-D08F-88B9DD6BE2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afik 1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B5F4417-B839-9CB8-A1B7-D2DCF809F6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14AF10E0-DDAF-C9DA-4DE9-4C4A996FD846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2C344D5-640E-B20A-1A62-878FF150542D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6AB9033B-A200-E0C3-3F37-CA39EA15029C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3BCAD3A5-4EB5-234E-1693-FD2FF109DD1D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AFF19576-24A3-9D47-8A28-3E4DF9E1E8BF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fik 2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DA1503A9-5501-AC99-403F-E99C350D1D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147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5221288" cy="401113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2318581"/>
            <a:ext cx="5221286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5221288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1628775"/>
            <a:ext cx="5221285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7413F771-6D9B-4558-608E-0902BC90007D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071537A6-4BFF-F951-641A-2EF2428524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937C0679-D829-6B6B-2FBD-C19AE8090AA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56552F76-8886-5298-ABBC-0E192CBE65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02F92EB4-82D1-3A07-72A3-536D738684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F1922EB0-CF8C-E269-660D-646EDFE0A1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afik 1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B0D8E12-D8C7-27E1-CB9F-92E3AD0307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87DC0570-70DD-4EC2-E51E-FD2EE571E504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6F46463E-E56B-ACC5-A4E0-393812BDCEEE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FE58DB11-C338-9EEC-B998-6D77487FAAB7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FA053923-F95B-1D5A-7D61-1C001416FD06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D84C3C66-8226-211C-EB38-B0BB2ED02B4E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fik 2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597CDD6-5E2E-6F87-3D90-A93831F915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24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l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r Verbinder 1">
            <a:extLst>
              <a:ext uri="{FF2B5EF4-FFF2-40B4-BE49-F238E27FC236}">
                <a16:creationId xmlns:a16="http://schemas.microsoft.com/office/drawing/2014/main" id="{5FA26328-8E3E-45DA-9AD4-1715411C7AF6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D3352402-1B6D-F94E-1E8F-E2015C1502B5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521AD07-44EC-9901-AB2C-AEF43F3D8D2F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866C8108-CE57-7742-83B2-4F4E207B6903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FA60A03F-B859-8453-4E42-302E8D09184B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4DCB28F-658B-01D8-7630-AFC8C91EBF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4E0A7C46-4100-30CC-23E0-11E639ECE04E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72610151-CEE5-8CD3-DA52-7A5ACFC83F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A4F251E9-2E27-2F0F-BA90-3681E6EEA11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F768387A-0151-2E01-CF00-4F30B80906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5CCA0438-4A4B-4B08-9AF1-1943E688F7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5C8B5321-25DE-0758-67B2-C2C063273EA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Grafik 1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FDB0A72D-0467-11A2-BFCC-F21624E576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282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1628775"/>
            <a:ext cx="5221286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EBE073C-7FF4-6E50-4BC7-664A5477B1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61B2FC75-47B5-B5CD-4646-06C34EC12D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6DB0CF0-8D86-5CB5-6B0E-1AC9760C9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41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1628775"/>
            <a:ext cx="5221286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899078BD-853D-863B-84D5-4F6862CF52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474F75D-F2E5-2271-EA0C-C321822FCE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5363B2E-B101-99FB-62F9-EE6D193195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2242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5221288" cy="4011133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2318581"/>
            <a:ext cx="5221286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5221288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1628775"/>
            <a:ext cx="5221285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2BDDA30-E04E-A32A-C2BD-1660A78E8D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426886C5-D282-487B-B0A2-7EA335C78C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87D09FCF-E455-743C-336C-BF1E587009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934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5221288" cy="401113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5388" y="2318581"/>
            <a:ext cx="5221286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5221288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1628775"/>
            <a:ext cx="5221285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074EE92-2044-EE1D-8C2F-5D03C86E8E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04DA5F90-47A7-A93A-71F0-D42282775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B43FB20D-A905-9C8F-CA5D-3ECD52210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929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Zwei Inhalt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3528000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31999" y="1628775"/>
            <a:ext cx="3528000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3000F49B-D9B0-E6BE-0938-076EDAB34DE4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7968673" y="1628775"/>
            <a:ext cx="3528000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B14F6FA-1799-D444-8178-172D53F42A54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3662C084-1913-1EB7-2003-F8CAF41F0EA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3C1B40D9-47D6-002B-CD20-CA520BC979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47D87F5E-91CC-1027-977E-470B7BDF9B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443AB87-EE8D-80DF-3665-478C56FFE13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C1B8A3AA-2D20-99FF-0CE3-30CD1EFD5E3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Grafik 1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620D8FA-39C0-F922-7D6C-82CCA1A94D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193C9B0C-E4E5-68FE-919E-85D48A72CC23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3060DC1C-B235-725D-69FF-F6C4509E896B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8C9B6E88-6DCE-0910-87AA-87AC50531070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6DA6B9BD-26A7-4DF3-BAE8-0107209D20B2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FF91F76A-AA4B-32F9-D250-B2F8761C02DD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94893A22-F419-08EE-FC04-E6984187F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98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Zwei Inhalt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3528000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8038" y="1628775"/>
            <a:ext cx="3528000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8AF1E1F8-DA61-113B-DF83-3DB8AB0BAFF7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7960752" y="1637653"/>
            <a:ext cx="3528000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5F4BCDF6-7A07-2030-BF35-F09E16C80B50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EDE45690-A5BC-9E2F-4547-B0BBC6F5045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527F2AED-3046-6498-31F7-B7E6548948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56507097-E2BC-A446-61AD-17DDD72C9E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436BD9D5-BA94-8BE4-7B79-E8D84B90855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A5550FDD-6E06-FAD4-E719-97F6DDCE7C3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Grafik 1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A561C76B-1832-C348-22DB-7C1C77B065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89C2BFEB-F069-5DCC-EAB0-781C129E5A99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11A90777-633E-2011-B610-3C4183DD66F5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24DDF18D-2AE1-8682-B270-8ED89912B74B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A6065D88-25C5-8D29-7E80-E57F77B8E392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0A55E56A-64C4-A69F-234D-DBCA2AE7BB0E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520640A6-52F3-E6C2-E8F0-8AF4B78E5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402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3528000" cy="4011133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8040" y="2318581"/>
            <a:ext cx="3528000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8039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BB71EE7E-FE39-2E0E-E074-E267C5476C6D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7960755" y="2318581"/>
            <a:ext cx="3528000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12" name="Textplatzhalter 4">
            <a:extLst>
              <a:ext uri="{FF2B5EF4-FFF2-40B4-BE49-F238E27FC236}">
                <a16:creationId xmlns:a16="http://schemas.microsoft.com/office/drawing/2014/main" id="{64F24DB0-45ED-A393-568F-384DE0B4F6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0754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282A2A3E-BB45-4A1D-A28C-C0DB02A4B599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7A60604D-0AA2-026A-3A6B-9CB11F133F1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F344BE13-6321-B4F5-F3AE-61D0D862AE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03198FFC-4859-164C-ECD6-D123E70CA42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2C91FF5F-20A1-BDAE-AEB4-3F0710A357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8CA66D33-8C2F-10AC-5BBB-C9AC7CB552B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afik 18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4FBF69EC-638D-B6B4-41C8-BA13941784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DDC0CE9-5EFE-B148-8FE7-A7BAC6D89ABF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395C7B7C-4C9A-7423-EDEF-D4F17498132C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BA2EF600-1568-050A-352B-3E157FAD5239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AC4C9B2-ED79-B1DD-E928-F15E2C1EA55B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B927782E-9C13-4CE2-093E-271EBB333148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9E43692-7D04-9247-C048-5FFE976D03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76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3528000" cy="401113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8039" y="2318581"/>
            <a:ext cx="3528000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145D5D7-3AF0-EBF5-122D-A3F3B8225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4599CA8-E2C8-8601-7296-8F1019533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28038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93DE7F4B-E917-541A-117C-2FE9DD7EE65C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7960753" y="2318581"/>
            <a:ext cx="3528000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12" name="Textplatzhalter 4">
            <a:extLst>
              <a:ext uri="{FF2B5EF4-FFF2-40B4-BE49-F238E27FC236}">
                <a16:creationId xmlns:a16="http://schemas.microsoft.com/office/drawing/2014/main" id="{FD3FB52A-9D03-3678-F49C-1754098787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0752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1D4C66E1-B771-565F-35F4-8824D44ABE64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AA31EB6E-093D-A594-01BF-C06FC82ED04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C94FD34A-2AD4-242D-8777-3BF7A22BF0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D0F029A-F3ED-B5EC-6BFC-770B48E5BA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4697D4E4-6803-29F1-6CBC-9802E2235E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319DE88B-13B6-ED9C-8D68-2D6064DDBC5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afik 18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29C70FE4-4D20-F6A2-DCCD-1ACA5E15CC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1EC581CF-2215-1910-C71C-54666BB905B9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1A39F59E-7CA6-727A-CB00-2912C6EC7F68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B8233FD5-9DF8-F233-F70F-EFBD25B744B6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708BB37-0437-3AD2-32CE-06D0B7755D44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AFE3F215-C2C8-E6F3-95D8-BDF7DA94278E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DF41DC37-5156-3CBC-23AC-1471A0EE63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Zwei Inhalte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3528000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31999" y="1628775"/>
            <a:ext cx="3528000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EBE073C-7FF4-6E50-4BC7-664A5477B1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61B2FC75-47B5-B5CD-4646-06C34EC12D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6DB0CF0-8D86-5CB5-6B0E-1AC9760C9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40297B39-2D77-0A7A-F869-4D56ADC7CCB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7968674" y="1637653"/>
            <a:ext cx="3528000" cy="4671072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</p:spTree>
    <p:extLst>
      <p:ext uri="{BB962C8B-B14F-4D97-AF65-F5344CB8AC3E}">
        <p14:creationId xmlns:p14="http://schemas.microsoft.com/office/powerpoint/2010/main" val="2246167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Zwei Inhalte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1628775"/>
            <a:ext cx="3528000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8041" y="1628775"/>
            <a:ext cx="3528000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899078BD-853D-863B-84D5-4F6862CF52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474F75D-F2E5-2271-EA0C-C321822FCE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75363B2E-B101-99FB-62F9-EE6D193195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31807240-491A-FC7A-110A-58A98034B09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7960757" y="1637653"/>
            <a:ext cx="3528000" cy="4671072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</p:spTree>
    <p:extLst>
      <p:ext uri="{BB962C8B-B14F-4D97-AF65-F5344CB8AC3E}">
        <p14:creationId xmlns:p14="http://schemas.microsoft.com/office/powerpoint/2010/main" val="2477168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l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0BBDC9B-AE0A-4B4D-A3B9-92B1FA2FB2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507" y="2357986"/>
            <a:ext cx="6005587" cy="1871114"/>
          </a:xfrm>
          <a:prstGeom prst="rect">
            <a:avLst/>
          </a:prstGeom>
        </p:spPr>
      </p:pic>
      <p:cxnSp>
        <p:nvCxnSpPr>
          <p:cNvPr id="2" name="Gerader Verbinder 1">
            <a:extLst>
              <a:ext uri="{FF2B5EF4-FFF2-40B4-BE49-F238E27FC236}">
                <a16:creationId xmlns:a16="http://schemas.microsoft.com/office/drawing/2014/main" id="{6C2DC2AB-C67F-CBDB-7435-321E49E760D0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15177AE7-04C8-73EE-20A1-2F0ACBA4C3C2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AAEC72C6-3CFB-A899-25B2-E2BAC0744FCC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0F878628-8FEC-0D8A-1644-7F12FF2864D6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DF11F6C6-BF71-901A-7916-6045301816CA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DDF9EE9-1B03-2DF9-0074-497B3C9309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6A8EB3B-9A26-D25C-B108-B2926827FEA7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E49274B2-E081-9848-FE8A-7A69B39C39D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A5C4912F-BF41-6B2C-F34B-2420593252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3C99805E-9656-B844-BA82-393C1C3E7B5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B5FC8D2F-78AB-9CF7-FCCE-D44ADD461D7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BF414392-CC4C-D145-438A-3E6A9F31D71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afik 1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8B4CFB8-97B3-541B-FF31-E8642739D7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44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Zwei Inhalte_Version 2_schwar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3528000" cy="4011133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32001" y="2318581"/>
            <a:ext cx="3528000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32001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2BDDA30-E04E-A32A-C2BD-1660A78E8D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426886C5-D282-487B-B0A2-7EA335C78C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87D09FCF-E455-743C-336C-BF1E587009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68F429EA-4625-E386-8193-2894991E1314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7968678" y="2318581"/>
            <a:ext cx="3528000" cy="39812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C276D090-55E5-E046-9CD2-51F9761B12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8677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</p:spTree>
    <p:extLst>
      <p:ext uri="{BB962C8B-B14F-4D97-AF65-F5344CB8AC3E}">
        <p14:creationId xmlns:p14="http://schemas.microsoft.com/office/powerpoint/2010/main" val="1447972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Zwei Inhalte_Version 2_weiß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95325" y="2318581"/>
            <a:ext cx="3528000" cy="4011133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31999" y="2318581"/>
            <a:ext cx="3528000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5B00956-A71D-77D6-F0AC-499034B6B863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95325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3CA6475D-FACD-36ED-B4FC-D658506537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31999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  <p:pic>
        <p:nvPicPr>
          <p:cNvPr id="10" name="Grafik 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C074EE92-2044-EE1D-8C2F-5D03C86E8E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04DA5F90-47A7-A93A-71F0-D42282775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B43FB20D-A905-9C8F-CA5D-3ECD52210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82BE81A3-4164-4F30-0B19-39C65C64C0A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7968674" y="2318581"/>
            <a:ext cx="3528000" cy="398126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178A3ABC-6EEC-E33E-F564-2F2547E85E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8673" y="1628775"/>
            <a:ext cx="3528000" cy="53269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Unterüberschrift, 24pt</a:t>
            </a:r>
          </a:p>
        </p:txBody>
      </p:sp>
    </p:spTree>
    <p:extLst>
      <p:ext uri="{BB962C8B-B14F-4D97-AF65-F5344CB8AC3E}">
        <p14:creationId xmlns:p14="http://schemas.microsoft.com/office/powerpoint/2010/main" val="22807848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727">
          <p15:clr>
            <a:srgbClr val="A4A3A4"/>
          </p15:clr>
        </p15:guide>
        <p15:guide id="3" pos="3953">
          <p15:clr>
            <a:srgbClr val="A4A3A4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02AEB89-8BCD-FB47-C30C-B88378467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BBF2528F-76A0-5496-CC6F-5E688BC0E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4" name="Bildplatzhalter 5">
            <a:extLst>
              <a:ext uri="{FF2B5EF4-FFF2-40B4-BE49-F238E27FC236}">
                <a16:creationId xmlns:a16="http://schemas.microsoft.com/office/drawing/2014/main" id="{19E8D5A6-1E16-C551-9EB6-389FF27F94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5388" y="1628775"/>
            <a:ext cx="5916612" cy="4700940"/>
          </a:xfrm>
        </p:spPr>
        <p:txBody>
          <a:bodyPr/>
          <a:lstStyle/>
          <a:p>
            <a:endParaRPr lang="de-DE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1C74E7F5-CC6E-EDF8-3689-A72C9851AAE6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747111A8-FCF9-4BF3-4F0B-872C0212139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846AB67B-7CF5-233E-4F6C-5E711323B7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6E18F4C4-1FC1-0FF6-268C-814261D3740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AA6ABBD8-E183-AF5A-AD4F-0D3C06E2FE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5975A3D0-1719-19D7-AF5C-DBF9B1F600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Grafik 1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F9730FF1-ED7A-0F0D-E45F-C212662906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16CBFBDF-56A9-9F3B-91D1-0A67B243A2D3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C6758CE2-D7EC-A572-03FC-166897635754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38BA35CD-627D-4848-8984-FB774C2B1E5A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B4F709E0-1361-EF51-A4AF-2C55E1F4DBB7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85775F8E-1972-8F7A-D559-7B177E3F30FB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BF4C1645-7EE2-EA15-CA30-6E7DB5AC3D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73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27">
          <p15:clr>
            <a:srgbClr val="A4A3A4"/>
          </p15:clr>
        </p15:guide>
        <p15:guide id="6" orient="horz" pos="1389">
          <p15:clr>
            <a:srgbClr val="FBAE40"/>
          </p15:clr>
        </p15:guide>
        <p15:guide id="7" pos="3953">
          <p15:clr>
            <a:srgbClr val="A4A3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5221288" cy="467995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Bildplatzhalter 5">
            <a:extLst>
              <a:ext uri="{FF2B5EF4-FFF2-40B4-BE49-F238E27FC236}">
                <a16:creationId xmlns:a16="http://schemas.microsoft.com/office/drawing/2014/main" id="{19E8D5A6-1E16-C551-9EB6-389FF27F94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5388" y="1628775"/>
            <a:ext cx="5916612" cy="4671072"/>
          </a:xfrm>
        </p:spPr>
        <p:txBody>
          <a:bodyPr/>
          <a:lstStyle/>
          <a:p>
            <a:endParaRPr lang="de-DE"/>
          </a:p>
        </p:txBody>
      </p:sp>
      <p:pic>
        <p:nvPicPr>
          <p:cNvPr id="6" name="Grafik 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A0152CB0-CB24-CABB-E7B5-04683A644B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182E8AB8-8A94-6AD8-8447-D278A1DE62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EE50ABDF-0464-5C2F-7786-11CD9B35E1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94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27">
          <p15:clr>
            <a:srgbClr val="A4A3A4"/>
          </p15:clr>
        </p15:guide>
        <p15:guide id="6" orient="horz" pos="1389">
          <p15:clr>
            <a:srgbClr val="FBAE40"/>
          </p15:clr>
        </p15:guide>
        <p15:guide id="7" pos="3953">
          <p15:clr>
            <a:srgbClr val="A4A3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5221286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02AEB89-8BCD-FB47-C30C-B88378467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BBF2528F-76A0-5496-CC6F-5E688BC0E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4" name="Bildplatzhalter 5">
            <a:extLst>
              <a:ext uri="{FF2B5EF4-FFF2-40B4-BE49-F238E27FC236}">
                <a16:creationId xmlns:a16="http://schemas.microsoft.com/office/drawing/2014/main" id="{C1A58DAC-F73B-705D-4058-B0E9BF8321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5388" y="1628775"/>
            <a:ext cx="5916612" cy="4700940"/>
          </a:xfrm>
        </p:spPr>
        <p:txBody>
          <a:bodyPr/>
          <a:lstStyle/>
          <a:p>
            <a:endParaRPr lang="de-DE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4B3D60B-978B-F9C4-77D2-74506E0CAF81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92587918-F6B2-72C8-6EFD-28BB15E3EC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0999EA44-C5E0-46A3-8091-D48F1138022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0E232B7E-1BCE-5FBB-5F5C-06F9821C28B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BDBBFA4-C00D-FAEE-B4FC-A52D43C912B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A353F178-2F27-AE69-5C8A-F5736422814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Grafik 1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8C5941A4-37A2-AB49-F334-FA785427CC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03555C4B-18CB-5621-3CF8-D0FB2C0B0A89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61843306-D899-5C2A-ED6A-CEA100EF75B4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0AF038A-79CC-236E-E2C6-61674CCBB775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7B170DB6-FF70-713A-71C4-53DB2FB95F43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61E484FA-DDED-999A-2A10-FF7B343F2B2C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714E45FA-4D76-4061-ADCC-CB9734A359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522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27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5221286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4" name="Bildplatzhalter 5">
            <a:extLst>
              <a:ext uri="{FF2B5EF4-FFF2-40B4-BE49-F238E27FC236}">
                <a16:creationId xmlns:a16="http://schemas.microsoft.com/office/drawing/2014/main" id="{C1A58DAC-F73B-705D-4058-B0E9BF8321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5388" y="1628775"/>
            <a:ext cx="5916612" cy="4700940"/>
          </a:xfrm>
        </p:spPr>
        <p:txBody>
          <a:bodyPr/>
          <a:lstStyle/>
          <a:p>
            <a:endParaRPr lang="de-DE"/>
          </a:p>
        </p:txBody>
      </p:sp>
      <p:pic>
        <p:nvPicPr>
          <p:cNvPr id="6" name="Grafik 5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2C2E1B2-811A-062B-F9F8-6625C6115B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4309E867-92DD-0075-2EC2-7F8434F0A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16C0F16E-40F9-DCC8-503D-C967582A56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076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27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558153"/>
            <a:ext cx="8627969" cy="53886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4" y="1628775"/>
            <a:ext cx="8627969" cy="467995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0463393-6A9F-1948-66F4-9AC84922CA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391BBB1C-B90E-5B4E-6513-6129F89E0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FD0B9B48-BA5F-19F8-91B6-00F24F482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3602954C-6F27-3EBF-E7AD-A0BEA69B271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20518" y="0"/>
            <a:ext cx="2671482" cy="685800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8774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558153"/>
            <a:ext cx="8636934" cy="538861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5" y="1628775"/>
            <a:ext cx="8636934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0463393-6A9F-1948-66F4-9AC84922CA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391BBB1C-B90E-5B4E-6513-6129F89E0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FD0B9B48-BA5F-19F8-91B6-00F24F482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5" name="Bildplatzhalter 5">
            <a:extLst>
              <a:ext uri="{FF2B5EF4-FFF2-40B4-BE49-F238E27FC236}">
                <a16:creationId xmlns:a16="http://schemas.microsoft.com/office/drawing/2014/main" id="{66034551-CFBA-76A1-A4CB-5399EA91E0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20518" y="0"/>
            <a:ext cx="2671482" cy="685800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35052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0BBDC9B-AE0A-4B4D-A3B9-92B1FA2FB2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507" y="2357986"/>
            <a:ext cx="6005587" cy="1871114"/>
          </a:xfrm>
          <a:prstGeom prst="rect">
            <a:avLst/>
          </a:prstGeom>
        </p:spPr>
      </p:pic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EBA680D0-A0EF-3BD7-BF74-A041369E0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0094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9389A02F-3054-5C70-8329-45FEC40D77B8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2C3766EC-A53F-2DA8-2DCE-5D4FC477992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5C63B5A2-45F1-C963-A9AD-897C69623B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A97A8712-EC1A-AEF8-E9ED-210489E126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98081277-EFC9-95F8-A4B6-3A8766930C1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519F47B8-8158-3B4E-1BC3-15D8DA48258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afik 1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1AEDF179-AA30-D5DA-C232-B7F61A247D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FAE2D584-6A5A-C165-83A5-C4A47FA7D53C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3F60C2FB-34DE-57FD-B703-12B96429E6EB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E006A1F6-0B67-467F-7E89-67245ECA901A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4051C20-98DA-25DC-BBE0-4FED1B0294B0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591E4B71-D0A6-F25C-3EA6-95A882A7584B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fik 24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2AB0E7D-1CA7-F1E3-5B76-59F9CEEEA9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40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fik 18">
            <a:extLst>
              <a:ext uri="{FF2B5EF4-FFF2-40B4-BE49-F238E27FC236}">
                <a16:creationId xmlns:a16="http://schemas.microsoft.com/office/drawing/2014/main" id="{858DBD2A-BB41-882E-694E-252200FEE8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fik 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0BBDC9B-AE0A-4B4D-A3B9-92B1FA2FB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507" y="2357986"/>
            <a:ext cx="6005587" cy="1871114"/>
          </a:xfrm>
          <a:prstGeom prst="rect">
            <a:avLst/>
          </a:prstGeom>
        </p:spPr>
      </p:pic>
      <p:sp>
        <p:nvSpPr>
          <p:cNvPr id="20" name="Datumsplatzhalter 19">
            <a:extLst>
              <a:ext uri="{FF2B5EF4-FFF2-40B4-BE49-F238E27FC236}">
                <a16:creationId xmlns:a16="http://schemas.microsoft.com/office/drawing/2014/main" id="{4B68B3FD-176C-902F-3644-C584EF36DA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8381D1B1-B8BC-4068-961C-89D277E42197}" type="datetimeFigureOut">
              <a:rPr lang="de-DE" smtClean="0"/>
              <a:pPr/>
              <a:t>23.06.2025</a:t>
            </a:fld>
            <a:endParaRPr lang="de-DE"/>
          </a:p>
        </p:txBody>
      </p: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EBA680D0-A0EF-3BD7-BF74-A041369E0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0094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1600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92F6341C-57B3-2EA9-DB0E-B4B32A54625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595438" y="2319655"/>
            <a:ext cx="8196632" cy="1754326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kern="1200">
                <a:solidFill>
                  <a:schemeClr val="bg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en-US" sz="6000" err="1">
                <a:solidFill>
                  <a:schemeClr val="accent1"/>
                </a:solidFill>
              </a:rPr>
              <a:t>Präsentationstitel</a:t>
            </a:r>
            <a:r>
              <a:rPr lang="en-US" sz="6000">
                <a:solidFill>
                  <a:schemeClr val="accent1"/>
                </a:solidFill>
              </a:rPr>
              <a:t>,</a:t>
            </a:r>
          </a:p>
          <a:p>
            <a:r>
              <a:rPr lang="en-US" sz="6000">
                <a:solidFill>
                  <a:schemeClr val="accent1"/>
                </a:solidFill>
              </a:rPr>
              <a:t>60pt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DDF3EB11-A37B-1817-11B2-03591B80B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1595438" y="4181931"/>
            <a:ext cx="8196632" cy="369332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Untertitel</a:t>
            </a:r>
            <a:r>
              <a:rPr lang="en-US"/>
              <a:t>, 20pt</a:t>
            </a:r>
          </a:p>
        </p:txBody>
      </p:sp>
      <p:sp>
        <p:nvSpPr>
          <p:cNvPr id="7" name="Textplatzhalter 24">
            <a:extLst>
              <a:ext uri="{FF2B5EF4-FFF2-40B4-BE49-F238E27FC236}">
                <a16:creationId xmlns:a16="http://schemas.microsoft.com/office/drawing/2014/main" id="{C24FB1BE-0DC9-C919-27C6-1B48B2D325A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1595438" y="4977269"/>
            <a:ext cx="8197431" cy="286232"/>
          </a:xfrm>
        </p:spPr>
        <p:txBody>
          <a:bodyPr wrap="square">
            <a:sp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180000" indent="0">
              <a:buNone/>
              <a:defRPr>
                <a:solidFill>
                  <a:schemeClr val="bg1"/>
                </a:solidFill>
              </a:defRPr>
            </a:lvl2pPr>
            <a:lvl3pPr marL="360000" indent="0">
              <a:buNone/>
              <a:defRPr>
                <a:solidFill>
                  <a:schemeClr val="bg1"/>
                </a:solidFill>
              </a:defRPr>
            </a:lvl3pPr>
            <a:lvl4pPr marL="540000" indent="0">
              <a:buNone/>
              <a:defRPr>
                <a:solidFill>
                  <a:schemeClr val="bg1"/>
                </a:solidFill>
              </a:defRPr>
            </a:lvl4pPr>
            <a:lvl5pPr marL="72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Author | Date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E7B7BC7-7721-88B8-9F9A-490D67F5ED26}"/>
              </a:ext>
            </a:extLst>
          </p:cNvPr>
          <p:cNvCxnSpPr>
            <a:cxnSpLocks/>
          </p:cNvCxnSpPr>
          <p:nvPr userDrawn="1"/>
        </p:nvCxnSpPr>
        <p:spPr>
          <a:xfrm>
            <a:off x="1595438" y="4764266"/>
            <a:ext cx="8196632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4C264CE-9D7D-A26D-A330-E878796361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364" y="5624280"/>
            <a:ext cx="2491200" cy="77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86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1005">
          <p15:clr>
            <a:srgbClr val="A4A3A4"/>
          </p15:clr>
        </p15:guide>
        <p15:guide id="2" pos="6176">
          <p15:clr>
            <a:srgbClr val="A4A3A4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196BF9D2-98D2-C851-466D-7810125C89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79" y="734679"/>
            <a:ext cx="1065246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762" y="2126414"/>
            <a:ext cx="10658475" cy="400292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466572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6F0E2AC-CD0A-F614-7820-91485EDC4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E5016FA-FDDD-4AC5-B7E2-CB973D74F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6861A0-3F22-4FC1-B9D4-2CD168860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2F6C42-A8B4-4257-B760-F68BE50B4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4955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6AAD176-14BD-0D5B-41AB-7BDC30C19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DF252F3-6A9B-409F-9955-7C8185215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79" y="734679"/>
            <a:ext cx="10651206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0C634-EE9C-49AA-A9E2-0D043F3E19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0020" y="2119563"/>
            <a:ext cx="5181600" cy="40097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A3E24B-EA9F-4BDD-BFE0-CE2ADF131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4392" y="2120403"/>
            <a:ext cx="5181600" cy="400893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9BD1E9C-6E18-4CB3-98B0-BD04EB18A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7245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E0C9A59D-1C8F-834B-99F9-6F8790B7DD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F33CEDC-A6C4-4E4F-A8B4-781B03F8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79" y="734679"/>
            <a:ext cx="10648786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C111C3-AD06-4F06-BAEF-5050E2FB9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7596" y="172327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670FDD-142C-46A3-8E26-7DD6631CD7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6763" y="2604837"/>
            <a:ext cx="5157787" cy="35245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C7BF30E-E9A4-4A01-8C9A-80BE16466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38376" y="172929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F1735C7-BB31-40CD-8519-C10A4A109C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38374" y="2604837"/>
            <a:ext cx="5183189" cy="35245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4FF122-8DCA-49DE-8176-D59C8110F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4644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BE60B568-270D-EDA0-25E5-CBAEFBA514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248A526-298B-40A7-8F19-B2BDB9991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10658474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C5F4D5A-6584-42DA-B340-6C90F4554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9622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48A526-298B-40A7-8F19-B2BDB9991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10658474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C5F4D5A-6584-42DA-B340-6C90F4554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403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0929C5-19E0-4769-83CE-10931DD39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063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07EEE1C-D0BB-C716-9BF1-6F019B8FE1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F88E4E7-85C3-4939-9F1A-95301EF7A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4114800" cy="15994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0A3F66-8DE6-4EEA-BE24-1CC181D06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3038" y="125913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3451953-070A-4CC9-A3FE-B5B28DEF6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1164" y="2376236"/>
            <a:ext cx="4114800" cy="37565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CD104F9-9CF9-43A1-BE51-76394CA9E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8960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20026B6-6280-3D04-B5D9-CA74DAF494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3DFD1C4-7BC4-32AF-B635-22E5021BBB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638964B-AC65-41AC-B4CC-AEB7057FE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3038" y="1239044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000698A-B856-41F6-AE33-08F8F56D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4B7E355-6976-DA39-5B6A-BBF9C42F9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4114800" cy="15994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C59BEF2C-87C4-FCBF-E66A-991B73028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1164" y="2376236"/>
            <a:ext cx="4114800" cy="37565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16760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9660A671-F6B4-C4AB-B18C-F3489F3516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52FD4DC-D2A5-4AA0-868C-EF92FABCB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3" y="734679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01B0BB6-8764-4918-AB50-33ECC87E6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6762" y="2205038"/>
            <a:ext cx="10658475" cy="39243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7A769F-8835-408C-A903-EA63DEAFD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7997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92F6341C-57B3-2EA9-DB0E-B4B32A54625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595438" y="2319655"/>
            <a:ext cx="8196632" cy="1754326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kern="1200">
                <a:solidFill>
                  <a:schemeClr val="bg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en-US" sz="6000" err="1">
                <a:solidFill>
                  <a:schemeClr val="accent1"/>
                </a:solidFill>
              </a:rPr>
              <a:t>Präsentationstitel</a:t>
            </a:r>
            <a:r>
              <a:rPr lang="en-US" sz="6000">
                <a:solidFill>
                  <a:schemeClr val="accent1"/>
                </a:solidFill>
              </a:rPr>
              <a:t>,</a:t>
            </a:r>
          </a:p>
          <a:p>
            <a:r>
              <a:rPr lang="en-US" sz="6000">
                <a:solidFill>
                  <a:schemeClr val="accent1"/>
                </a:solidFill>
              </a:rPr>
              <a:t>60pt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DDF3EB11-A37B-1817-11B2-03591B80B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1595438" y="4181931"/>
            <a:ext cx="8196632" cy="369332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Untertitel</a:t>
            </a:r>
            <a:r>
              <a:rPr lang="en-US"/>
              <a:t>, 20pt</a:t>
            </a:r>
          </a:p>
        </p:txBody>
      </p:sp>
      <p:sp>
        <p:nvSpPr>
          <p:cNvPr id="7" name="Textplatzhalter 24">
            <a:extLst>
              <a:ext uri="{FF2B5EF4-FFF2-40B4-BE49-F238E27FC236}">
                <a16:creationId xmlns:a16="http://schemas.microsoft.com/office/drawing/2014/main" id="{C24FB1BE-0DC9-C919-27C6-1B48B2D325A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1595438" y="4977269"/>
            <a:ext cx="8197431" cy="286232"/>
          </a:xfrm>
        </p:spPr>
        <p:txBody>
          <a:bodyPr wrap="square">
            <a:sp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180000" indent="0">
              <a:buNone/>
              <a:defRPr>
                <a:solidFill>
                  <a:schemeClr val="bg1"/>
                </a:solidFill>
              </a:defRPr>
            </a:lvl2pPr>
            <a:lvl3pPr marL="360000" indent="0">
              <a:buNone/>
              <a:defRPr>
                <a:solidFill>
                  <a:schemeClr val="bg1"/>
                </a:solidFill>
              </a:defRPr>
            </a:lvl3pPr>
            <a:lvl4pPr marL="540000" indent="0">
              <a:buNone/>
              <a:defRPr>
                <a:solidFill>
                  <a:schemeClr val="bg1"/>
                </a:solidFill>
              </a:defRPr>
            </a:lvl4pPr>
            <a:lvl5pPr marL="72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Author | Date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E7B7BC7-7721-88B8-9F9A-490D67F5ED26}"/>
              </a:ext>
            </a:extLst>
          </p:cNvPr>
          <p:cNvCxnSpPr>
            <a:cxnSpLocks/>
          </p:cNvCxnSpPr>
          <p:nvPr userDrawn="1"/>
        </p:nvCxnSpPr>
        <p:spPr>
          <a:xfrm>
            <a:off x="1595438" y="4764266"/>
            <a:ext cx="8196632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4C264CE-9D7D-A26D-A330-E878796361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364" y="5624280"/>
            <a:ext cx="2491200" cy="77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237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1005">
          <p15:clr>
            <a:srgbClr val="A4A3A4"/>
          </p15:clr>
        </p15:guide>
        <p15:guide id="2" pos="6176">
          <p15:clr>
            <a:srgbClr val="A4A3A4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BAB86D1-C6C1-4208-B9F9-8915546E8A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96338" y="728663"/>
            <a:ext cx="2628900" cy="5400675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ABCAC25-DAA3-4B69-91B0-7D782C425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6762" y="728663"/>
            <a:ext cx="7805738" cy="54006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7792D9-12BE-4C6F-8DDF-8A2C3573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021462-4BED-42A8-974A-2E3CA0FA2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727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92F6341C-57B3-2EA9-DB0E-B4B32A54625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595438" y="2319655"/>
            <a:ext cx="8196632" cy="1754326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kern="1200">
                <a:solidFill>
                  <a:schemeClr val="bg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en-US" sz="6000" err="1">
                <a:solidFill>
                  <a:schemeClr val="bg1"/>
                </a:solidFill>
              </a:rPr>
              <a:t>Präsentationstitel</a:t>
            </a:r>
            <a:r>
              <a:rPr lang="en-US" sz="6000">
                <a:solidFill>
                  <a:schemeClr val="bg1"/>
                </a:solidFill>
              </a:rPr>
              <a:t>,</a:t>
            </a:r>
          </a:p>
          <a:p>
            <a:r>
              <a:rPr lang="en-US" sz="6000">
                <a:solidFill>
                  <a:schemeClr val="bg1"/>
                </a:solidFill>
              </a:rPr>
              <a:t>60pt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DDF3EB11-A37B-1817-11B2-03591B80B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1595438" y="4181931"/>
            <a:ext cx="8196632" cy="369332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Untertitel</a:t>
            </a:r>
            <a:r>
              <a:rPr lang="en-US"/>
              <a:t>, 20pt</a:t>
            </a:r>
          </a:p>
        </p:txBody>
      </p:sp>
      <p:sp>
        <p:nvSpPr>
          <p:cNvPr id="7" name="Textplatzhalter 24">
            <a:extLst>
              <a:ext uri="{FF2B5EF4-FFF2-40B4-BE49-F238E27FC236}">
                <a16:creationId xmlns:a16="http://schemas.microsoft.com/office/drawing/2014/main" id="{C24FB1BE-0DC9-C919-27C6-1B48B2D325A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1595438" y="4977269"/>
            <a:ext cx="8197431" cy="286232"/>
          </a:xfrm>
        </p:spPr>
        <p:txBody>
          <a:bodyPr wrap="square">
            <a:spAutoFit/>
          </a:bodyPr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180000" indent="0">
              <a:buNone/>
              <a:defRPr>
                <a:solidFill>
                  <a:schemeClr val="bg1"/>
                </a:solidFill>
              </a:defRPr>
            </a:lvl2pPr>
            <a:lvl3pPr marL="360000" indent="0">
              <a:buNone/>
              <a:defRPr>
                <a:solidFill>
                  <a:schemeClr val="bg1"/>
                </a:solidFill>
              </a:defRPr>
            </a:lvl3pPr>
            <a:lvl4pPr marL="540000" indent="0">
              <a:buNone/>
              <a:defRPr>
                <a:solidFill>
                  <a:schemeClr val="bg1"/>
                </a:solidFill>
              </a:defRPr>
            </a:lvl4pPr>
            <a:lvl5pPr marL="72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Author | Date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E7B7BC7-7721-88B8-9F9A-490D67F5ED26}"/>
              </a:ext>
            </a:extLst>
          </p:cNvPr>
          <p:cNvCxnSpPr>
            <a:cxnSpLocks/>
          </p:cNvCxnSpPr>
          <p:nvPr userDrawn="1"/>
        </p:nvCxnSpPr>
        <p:spPr>
          <a:xfrm>
            <a:off x="1595438" y="4764266"/>
            <a:ext cx="819663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64C264CE-9D7D-A26D-A330-E878796361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364" y="5624280"/>
            <a:ext cx="2491200" cy="77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43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1005">
          <p15:clr>
            <a:srgbClr val="A4A3A4"/>
          </p15:clr>
        </p15:guide>
        <p15:guide id="2" pos="6176">
          <p15:clr>
            <a:srgbClr val="A4A3A4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4" y="1628775"/>
            <a:ext cx="10801349" cy="467995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02AEB89-8BCD-FB47-C30C-B88378467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BBF2528F-76A0-5496-CC6F-5E688BC0E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D5944279-FA19-AEA5-7FD3-A9E01FAFFC82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8AB3C381-B5A0-D889-32F2-6BCF042AE10B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63615506-5997-68E5-86BC-E21F6FD89938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E8F0667B-B3BC-82A2-C2D8-90B866DEB0B1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2CF0953-7DD8-ED99-6528-6A1DDACAEFBD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B80B3681-241C-9E34-EB75-C206F09604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9B8D2DF6-31A0-6DC9-2D27-3FCB6195A934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2B183FD6-32D6-B819-3336-36B8326DFDB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29DD5AE2-47CA-FB5B-CC13-972D24EDD2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B7B02C8B-6130-3C59-934E-94CD79E6C7B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5E34AC9-C88F-8309-5CD0-589340A35F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EDE5E3B9-BC3C-BB1C-6394-5631485768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Grafik 1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F4270620-6139-40D9-43C1-056D61B600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944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pic>
        <p:nvPicPr>
          <p:cNvPr id="4" name="Grafik 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00463393-6A9F-1948-66F4-9AC84922CA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640" y="6348511"/>
            <a:ext cx="1256400" cy="391447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391BBB1C-B90E-5B4E-6513-6129F89E0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FD0B9B48-BA5F-19F8-91B6-00F24F482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38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CE917-070E-40EF-8A74-0477ACA32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de-DE"/>
              <a:t>Folienüberschrift, 36pt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70FA66-9E0C-4C7B-BDDE-ACE836C49CC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5324" y="1628775"/>
            <a:ext cx="10801349" cy="467995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E02AEB89-8BCD-FB47-C30C-B88378467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605714" y="6456962"/>
            <a:ext cx="5400000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BBF2528F-76A0-5496-CC6F-5E688BC0E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031536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200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C59EC78-02A8-2AC7-D1E4-743FAE64CB99}"/>
              </a:ext>
            </a:extLst>
          </p:cNvPr>
          <p:cNvGrpSpPr/>
          <p:nvPr userDrawn="1"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9778B0E8-80CF-F62C-7975-2A50342136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044BB1CA-AFBB-3E9F-09F7-7EA1AAD8112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4CD5B27E-1898-4B8A-9E9A-42A2DCDB2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9A335172-BE98-EB84-E172-0E2AE102B1B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A39F23EA-5D2B-F1A2-518A-9369D362A0F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Grafik 13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5D36BCFF-B9CB-7376-ABAB-E1219B4E1D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AB5F7178-2295-7C3E-5530-F49967EE38C4}"/>
              </a:ext>
            </a:extLst>
          </p:cNvPr>
          <p:cNvCxnSpPr>
            <a:cxnSpLocks/>
          </p:cNvCxnSpPr>
          <p:nvPr userDrawn="1"/>
        </p:nvCxnSpPr>
        <p:spPr>
          <a:xfrm>
            <a:off x="0" y="6350403"/>
            <a:ext cx="15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50D5E33-6FDF-9194-226E-B10E7B9F80B5}"/>
              </a:ext>
            </a:extLst>
          </p:cNvPr>
          <p:cNvCxnSpPr>
            <a:cxnSpLocks/>
          </p:cNvCxnSpPr>
          <p:nvPr userDrawn="1"/>
        </p:nvCxnSpPr>
        <p:spPr>
          <a:xfrm>
            <a:off x="0" y="6656149"/>
            <a:ext cx="457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3C94E6B-3442-7BC2-C833-FD2D09466F20}"/>
              </a:ext>
            </a:extLst>
          </p:cNvPr>
          <p:cNvCxnSpPr>
            <a:cxnSpLocks/>
          </p:cNvCxnSpPr>
          <p:nvPr userDrawn="1"/>
        </p:nvCxnSpPr>
        <p:spPr>
          <a:xfrm>
            <a:off x="763732" y="6503276"/>
            <a:ext cx="2286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3D540AF0-E54D-B117-71C1-AA61A54434A2}"/>
              </a:ext>
            </a:extLst>
          </p:cNvPr>
          <p:cNvCxnSpPr>
            <a:cxnSpLocks/>
          </p:cNvCxnSpPr>
          <p:nvPr userDrawn="1"/>
        </p:nvCxnSpPr>
        <p:spPr>
          <a:xfrm>
            <a:off x="763732" y="6426840"/>
            <a:ext cx="151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42E78A7F-78F5-98FE-D552-4FD8CE503697}"/>
              </a:ext>
            </a:extLst>
          </p:cNvPr>
          <p:cNvCxnSpPr>
            <a:cxnSpLocks/>
          </p:cNvCxnSpPr>
          <p:nvPr userDrawn="1"/>
        </p:nvCxnSpPr>
        <p:spPr>
          <a:xfrm>
            <a:off x="756000" y="6579713"/>
            <a:ext cx="306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EA7FAEA2-69D5-8A42-A341-BCE3B0837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1130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6" orient="horz" pos="138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6696A8-6DAA-4498-A983-7EF3D13D3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558153"/>
            <a:ext cx="10801349" cy="5388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bearbeiten, 36pt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26FD983-F95C-456C-A4FF-48F9F0105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4" y="1628775"/>
            <a:ext cx="10801349" cy="4679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Erste Ebene, 24pt</a:t>
            </a:r>
          </a:p>
          <a:p>
            <a:pPr lvl="1"/>
            <a:r>
              <a:rPr lang="de-DE"/>
              <a:t>Zweite Ebene, 20pt</a:t>
            </a:r>
          </a:p>
          <a:p>
            <a:pPr lvl="2"/>
            <a:r>
              <a:rPr lang="de-DE"/>
              <a:t>Dritte Ebene, 18pt</a:t>
            </a:r>
          </a:p>
          <a:p>
            <a:pPr lvl="3"/>
            <a:r>
              <a:rPr lang="de-DE"/>
              <a:t>Vierte Ebene, 18pt</a:t>
            </a:r>
          </a:p>
          <a:p>
            <a:pPr lvl="4"/>
            <a:r>
              <a:rPr lang="de-DE"/>
              <a:t>Fünfte Ebene, 18pt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C7FC7F-8861-B5B3-167B-CB3306932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1202385" y="6456962"/>
            <a:ext cx="8879205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BD42C7-8CB1-22BA-372B-2CDCE69B6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707962" y="6456962"/>
            <a:ext cx="465137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283711F-1C3A-44A6-AD5A-ABB2AD690BC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98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7" r:id="rId24"/>
    <p:sldLayoutId id="2147483708" r:id="rId25"/>
    <p:sldLayoutId id="2147483709" r:id="rId26"/>
    <p:sldLayoutId id="2147483710" r:id="rId27"/>
    <p:sldLayoutId id="2147483711" r:id="rId28"/>
    <p:sldLayoutId id="2147483712" r:id="rId29"/>
    <p:sldLayoutId id="2147483713" r:id="rId30"/>
    <p:sldLayoutId id="2147483714" r:id="rId31"/>
    <p:sldLayoutId id="2147483715" r:id="rId32"/>
    <p:sldLayoutId id="2147483716" r:id="rId33"/>
    <p:sldLayoutId id="2147483717" r:id="rId34"/>
    <p:sldLayoutId id="2147483718" r:id="rId35"/>
    <p:sldLayoutId id="2147483719" r:id="rId36"/>
    <p:sldLayoutId id="2147483720" r:id="rId37"/>
    <p:sldLayoutId id="2147483721" r:id="rId38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Helvetica LT Std Black" panose="020B09040305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38">
          <p15:clr>
            <a:srgbClr val="F26B43"/>
          </p15:clr>
        </p15:guide>
        <p15:guide id="4" pos="7242">
          <p15:clr>
            <a:srgbClr val="F26B43"/>
          </p15:clr>
        </p15:guide>
        <p15:guide id="5" orient="horz" pos="3974">
          <p15:clr>
            <a:srgbClr val="F26B43"/>
          </p15:clr>
        </p15:guide>
        <p15:guide id="6" orient="horz" pos="346">
          <p15:clr>
            <a:srgbClr val="F26B43"/>
          </p15:clr>
        </p15:guide>
        <p15:guide id="7" orient="horz" pos="1026">
          <p15:clr>
            <a:srgbClr val="F26B43"/>
          </p15:clr>
        </p15:guide>
        <p15:guide id="8" orient="horz" pos="799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6696A8-6DAA-4498-A983-7EF3D13D3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26FD983-F95C-456C-A4FF-48F9F0105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19">
            <a:extLst>
              <a:ext uri="{FF2B5EF4-FFF2-40B4-BE49-F238E27FC236}">
                <a16:creationId xmlns:a16="http://schemas.microsoft.com/office/drawing/2014/main" id="{D6C71CFA-3A75-AA27-08F5-9B67FE2A2A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400">
                <a:latin typeface="Helvetica LT Std" panose="020B0504020202020204" pitchFamily="34" charset="0"/>
              </a:defRPr>
            </a:lvl1pPr>
          </a:lstStyle>
          <a:p>
            <a:fld id="{8381D1B1-B8BC-4068-961C-89D277E42197}" type="datetimeFigureOut">
              <a:rPr lang="de-DE" smtClean="0"/>
              <a:pPr/>
              <a:t>23.06.2025</a:t>
            </a:fld>
            <a:endParaRPr lang="de-DE"/>
          </a:p>
        </p:txBody>
      </p:sp>
      <p:sp>
        <p:nvSpPr>
          <p:cNvPr id="8" name="Foliennummernplatzhalter 21">
            <a:extLst>
              <a:ext uri="{FF2B5EF4-FFF2-40B4-BE49-F238E27FC236}">
                <a16:creationId xmlns:a16="http://schemas.microsoft.com/office/drawing/2014/main" id="{4DF333E4-049C-2265-2DF6-130F239852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40094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>
                <a:latin typeface="Helvetica LT Std" panose="020B0504020202020204" pitchFamily="34" charset="0"/>
              </a:defRPr>
            </a:lvl1pPr>
          </a:lstStyle>
          <a:p>
            <a:fld id="{64021462-4BED-42A8-974A-2E3CA0FA28B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44677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82" r:id="rId7"/>
    <p:sldLayoutId id="2147483677" r:id="rId8"/>
    <p:sldLayoutId id="2147483678" r:id="rId9"/>
    <p:sldLayoutId id="2147483679" r:id="rId10"/>
    <p:sldLayoutId id="2147483680" r:id="rId11"/>
    <p:sldLayoutId id="2147483681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LT Std Black" panose="020B09040305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LT Std" panose="020B05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83">
          <p15:clr>
            <a:srgbClr val="F26B43"/>
          </p15:clr>
        </p15:guide>
        <p15:guide id="4" pos="7197">
          <p15:clr>
            <a:srgbClr val="F26B43"/>
          </p15:clr>
        </p15:guide>
        <p15:guide id="5" orient="horz" pos="3861">
          <p15:clr>
            <a:srgbClr val="F26B43"/>
          </p15:clr>
        </p15:guide>
        <p15:guide id="6" orient="horz" pos="459">
          <p15:clr>
            <a:srgbClr val="F26B43"/>
          </p15:clr>
        </p15:guide>
        <p15:guide id="7" orient="horz" pos="1389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446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11F234-FE7A-0959-D194-49DE29DCC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Preprocessing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CD4DC1-F00C-806E-714C-A7313C08B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5400676" cy="4679950"/>
          </a:xfrm>
        </p:spPr>
        <p:txBody>
          <a:bodyPr/>
          <a:lstStyle/>
          <a:p>
            <a:r>
              <a:rPr lang="de-DE" dirty="0" err="1"/>
              <a:t>Crop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2:1 </a:t>
            </a:r>
            <a:r>
              <a:rPr lang="de-DE" dirty="0" err="1"/>
              <a:t>format</a:t>
            </a:r>
            <a:endParaRPr lang="de-DE" dirty="0"/>
          </a:p>
          <a:p>
            <a:r>
              <a:rPr lang="de-DE" dirty="0" err="1"/>
              <a:t>Combining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vertically</a:t>
            </a:r>
            <a:endParaRPr lang="de-DE" dirty="0"/>
          </a:p>
          <a:p>
            <a:r>
              <a:rPr lang="de-DE" dirty="0"/>
              <a:t>Change </a:t>
            </a:r>
            <a:r>
              <a:rPr lang="de-DE" dirty="0" err="1"/>
              <a:t>colormode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BGR</a:t>
            </a:r>
          </a:p>
          <a:p>
            <a:r>
              <a:rPr lang="de-DE" dirty="0"/>
              <a:t>Flatten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float</a:t>
            </a:r>
            <a:r>
              <a:rPr lang="de-DE" dirty="0"/>
              <a:t> </a:t>
            </a:r>
            <a:r>
              <a:rPr lang="de-DE" dirty="0" err="1"/>
              <a:t>vector</a:t>
            </a:r>
            <a:endParaRPr lang="de-DE" dirty="0"/>
          </a:p>
          <a:p>
            <a:r>
              <a:rPr lang="de-DE" dirty="0" err="1"/>
              <a:t>Normalize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float</a:t>
            </a:r>
            <a:r>
              <a:rPr lang="de-DE" dirty="0"/>
              <a:t> </a:t>
            </a:r>
            <a:r>
              <a:rPr lang="de-DE" dirty="0" err="1"/>
              <a:t>vector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FB88428-DD04-B2D0-63EF-311349450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251" y="1169214"/>
            <a:ext cx="4812806" cy="481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28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F16D7-9870-CE7D-9980-3413631FF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0BF9C9-751D-0D92-C72F-868D0ED6C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Infer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A141BCE-C8BB-C9BF-78CB-51D8B6CF00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479" y="1219179"/>
            <a:ext cx="5293039" cy="529303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06A2CD0-1F85-407B-33F7-5C0A88DDE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478" y="1219178"/>
            <a:ext cx="5293039" cy="529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47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A4BE66-F845-E217-0D99-C02994BCB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Postprocessing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11F7FA-3834-121B-B0FA-00AFB508A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5571468" cy="4679950"/>
          </a:xfrm>
        </p:spPr>
        <p:txBody>
          <a:bodyPr/>
          <a:lstStyle/>
          <a:p>
            <a:r>
              <a:rPr lang="de-DE" dirty="0"/>
              <a:t>Delete redundant </a:t>
            </a:r>
            <a:r>
              <a:rPr lang="de-DE" dirty="0" err="1"/>
              <a:t>boxes</a:t>
            </a:r>
            <a:r>
              <a:rPr lang="de-DE" dirty="0"/>
              <a:t> via Non Maximum </a:t>
            </a:r>
            <a:r>
              <a:rPr lang="de-DE" dirty="0" err="1"/>
              <a:t>suppresion</a:t>
            </a:r>
            <a:endParaRPr lang="de-DE" dirty="0"/>
          </a:p>
          <a:p>
            <a:pPr lvl="1"/>
            <a:r>
              <a:rPr lang="de-DE" dirty="0" err="1"/>
              <a:t>Sort</a:t>
            </a:r>
            <a:r>
              <a:rPr lang="de-DE" dirty="0"/>
              <a:t>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confidence</a:t>
            </a:r>
            <a:endParaRPr lang="de-DE" dirty="0"/>
          </a:p>
          <a:p>
            <a:pPr lvl="1"/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intersection</a:t>
            </a:r>
            <a:endParaRPr lang="de-DE" dirty="0"/>
          </a:p>
          <a:p>
            <a:pPr lvl="1"/>
            <a:r>
              <a:rPr lang="de-DE" dirty="0"/>
              <a:t>Remove </a:t>
            </a:r>
            <a:r>
              <a:rPr lang="de-DE" dirty="0" err="1"/>
              <a:t>boxes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overlap</a:t>
            </a:r>
            <a:endParaRPr lang="de-DE" dirty="0"/>
          </a:p>
          <a:p>
            <a:r>
              <a:rPr lang="de-DE" dirty="0" err="1"/>
              <a:t>Assign</a:t>
            </a:r>
            <a:r>
              <a:rPr lang="de-DE" dirty="0"/>
              <a:t> </a:t>
            </a:r>
            <a:r>
              <a:rPr lang="de-DE" dirty="0" err="1"/>
              <a:t>bounding</a:t>
            </a:r>
            <a:r>
              <a:rPr lang="de-DE" dirty="0"/>
              <a:t> </a:t>
            </a:r>
            <a:r>
              <a:rPr lang="de-DE" dirty="0" err="1"/>
              <a:t>boxes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image</a:t>
            </a:r>
            <a:endParaRPr lang="de-DE" dirty="0"/>
          </a:p>
          <a:p>
            <a:r>
              <a:rPr lang="de-DE" dirty="0" err="1"/>
              <a:t>Recalculate</a:t>
            </a:r>
            <a:r>
              <a:rPr lang="de-DE" dirty="0"/>
              <a:t> </a:t>
            </a:r>
            <a:r>
              <a:rPr lang="de-DE" dirty="0" err="1"/>
              <a:t>boundingbox</a:t>
            </a:r>
            <a:r>
              <a:rPr lang="de-DE" dirty="0"/>
              <a:t> </a:t>
            </a:r>
            <a:r>
              <a:rPr lang="de-DE" dirty="0" err="1"/>
              <a:t>coordinates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0EFAC14-8B98-1A53-9185-CB751671F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49" t="59569" r="27547" b="19199"/>
          <a:stretch>
            <a:fillRect/>
          </a:stretch>
        </p:blipFill>
        <p:spPr>
          <a:xfrm>
            <a:off x="6834351" y="1229447"/>
            <a:ext cx="4748721" cy="350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72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68E8B1-AD6B-7098-DDE7-826D6F6D9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Projection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D805B5-B27C-2EB6-CD88-782AB3DAF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9917591" cy="4679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>
                <a:latin typeface="Helvetica LT Std"/>
                <a:sym typeface="Wingdings" panose="05000000000000000000" pitchFamily="2" charset="2"/>
              </a:rPr>
              <a:t>Why</a:t>
            </a:r>
            <a:r>
              <a:rPr lang="de-DE" dirty="0">
                <a:latin typeface="Helvetica LT Std"/>
                <a:sym typeface="Wingdings" panose="05000000000000000000" pitchFamily="2" charset="2"/>
              </a:rPr>
              <a:t> Project </a:t>
            </a:r>
            <a:r>
              <a:rPr lang="de-DE" dirty="0" err="1">
                <a:latin typeface="Helvetica LT Std"/>
                <a:sym typeface="Wingdings" panose="05000000000000000000" pitchFamily="2" charset="2"/>
              </a:rPr>
              <a:t>Cones</a:t>
            </a:r>
            <a:r>
              <a:rPr lang="de-DE" dirty="0">
                <a:latin typeface="Helvetica LT Std"/>
                <a:sym typeface="Wingdings" panose="05000000000000000000" pitchFamily="2" charset="2"/>
              </a:rPr>
              <a:t> </a:t>
            </a:r>
            <a:r>
              <a:rPr lang="de-DE" dirty="0" err="1">
                <a:latin typeface="Helvetica LT Std"/>
                <a:sym typeface="Wingdings" panose="05000000000000000000" pitchFamily="2" charset="2"/>
              </a:rPr>
              <a:t>into</a:t>
            </a:r>
            <a:r>
              <a:rPr lang="de-DE" dirty="0">
                <a:latin typeface="Helvetica LT Std"/>
                <a:sym typeface="Wingdings" panose="05000000000000000000" pitchFamily="2" charset="2"/>
              </a:rPr>
              <a:t> </a:t>
            </a:r>
            <a:r>
              <a:rPr lang="de-DE" dirty="0" err="1">
                <a:latin typeface="Helvetica LT Std"/>
                <a:sym typeface="Wingdings" panose="05000000000000000000" pitchFamily="2" charset="2"/>
              </a:rPr>
              <a:t>the</a:t>
            </a:r>
            <a:r>
              <a:rPr lang="de-DE" dirty="0">
                <a:latin typeface="Helvetica LT Std"/>
                <a:sym typeface="Wingdings" panose="05000000000000000000" pitchFamily="2" charset="2"/>
              </a:rPr>
              <a:t> Real World?</a:t>
            </a:r>
          </a:p>
          <a:p>
            <a:r>
              <a:rPr lang="de-DE" dirty="0" err="1">
                <a:latin typeface="Helvetica LT Std"/>
              </a:rPr>
              <a:t>Camera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sees</a:t>
            </a:r>
            <a:r>
              <a:rPr lang="de-DE" dirty="0">
                <a:latin typeface="Helvetica LT Std"/>
              </a:rPr>
              <a:t> 2D </a:t>
            </a:r>
            <a:r>
              <a:rPr lang="de-DE" dirty="0" err="1">
                <a:latin typeface="Helvetica LT Std"/>
              </a:rPr>
              <a:t>image</a:t>
            </a:r>
            <a:endParaRPr lang="de-DE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autonomous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driving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requires</a:t>
            </a:r>
            <a:r>
              <a:rPr lang="de-DE" dirty="0">
                <a:latin typeface="Helvetica LT Std"/>
              </a:rPr>
              <a:t> 3D </a:t>
            </a:r>
            <a:r>
              <a:rPr lang="de-DE" dirty="0" err="1">
                <a:latin typeface="Helvetica LT Std"/>
              </a:rPr>
              <a:t>understanding</a:t>
            </a:r>
            <a:endParaRPr lang="de-DE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Cones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mark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track </a:t>
            </a:r>
            <a:r>
              <a:rPr lang="de-DE" dirty="0" err="1">
                <a:latin typeface="Helvetica LT Std"/>
              </a:rPr>
              <a:t>boundaries</a:t>
            </a:r>
            <a:r>
              <a:rPr lang="de-DE" dirty="0">
                <a:latin typeface="Helvetica LT Std"/>
              </a:rPr>
              <a:t> </a:t>
            </a:r>
            <a:endParaRPr lang="de-DE" dirty="0"/>
          </a:p>
          <a:p>
            <a:pPr marL="0" indent="0">
              <a:buNone/>
            </a:pPr>
            <a:r>
              <a:rPr lang="de-DE" dirty="0">
                <a:latin typeface="Helvetica LT Std"/>
              </a:rPr>
              <a:t>  → </a:t>
            </a:r>
            <a:r>
              <a:rPr lang="de-DE" dirty="0" err="1">
                <a:latin typeface="Helvetica LT Std"/>
              </a:rPr>
              <a:t>vehicle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must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estimate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their</a:t>
            </a:r>
            <a:r>
              <a:rPr lang="de-DE" dirty="0">
                <a:latin typeface="Helvetica LT Std"/>
              </a:rPr>
              <a:t> </a:t>
            </a:r>
            <a:r>
              <a:rPr lang="de-DE" b="1" dirty="0">
                <a:latin typeface="Helvetica LT Std"/>
              </a:rPr>
              <a:t>relative </a:t>
            </a:r>
            <a:r>
              <a:rPr lang="de-DE" b="1" dirty="0" err="1">
                <a:latin typeface="Helvetica LT Std"/>
              </a:rPr>
              <a:t>distance</a:t>
            </a:r>
            <a:r>
              <a:rPr lang="de-DE" dirty="0">
                <a:latin typeface="Helvetica LT Std"/>
              </a:rPr>
              <a:t> and </a:t>
            </a:r>
            <a:r>
              <a:rPr lang="de-DE" b="1" dirty="0">
                <a:latin typeface="Helvetica LT Std"/>
              </a:rPr>
              <a:t>lateral </a:t>
            </a:r>
            <a:r>
              <a:rPr lang="de-DE" b="1" dirty="0" err="1">
                <a:latin typeface="Helvetica LT Std"/>
              </a:rPr>
              <a:t>position</a:t>
            </a:r>
            <a:endParaRPr lang="de-DE" b="1" dirty="0">
              <a:latin typeface="Helvetica LT Std"/>
            </a:endParaRPr>
          </a:p>
          <a:p>
            <a:r>
              <a:rPr lang="de-DE" dirty="0">
                <a:latin typeface="Helvetica LT Std"/>
              </a:rPr>
              <a:t>Input: 2D </a:t>
            </a:r>
            <a:r>
              <a:rPr lang="de-DE" dirty="0" err="1">
                <a:latin typeface="Helvetica LT Std"/>
              </a:rPr>
              <a:t>bounding</a:t>
            </a:r>
            <a:r>
              <a:rPr lang="de-DE" dirty="0">
                <a:latin typeface="Helvetica LT Std"/>
              </a:rPr>
              <a:t> box → Output: </a:t>
            </a:r>
            <a:r>
              <a:rPr lang="de-DE" dirty="0" err="1">
                <a:latin typeface="Helvetica LT Std"/>
              </a:rPr>
              <a:t>cone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position</a:t>
            </a:r>
            <a:r>
              <a:rPr lang="de-DE" dirty="0">
                <a:latin typeface="Helvetica LT Std"/>
              </a:rPr>
              <a:t> in </a:t>
            </a:r>
            <a:r>
              <a:rPr lang="de-DE" dirty="0" err="1">
                <a:latin typeface="Helvetica LT Std"/>
              </a:rPr>
              <a:t>vehicle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coordinates</a:t>
            </a:r>
            <a:endParaRPr lang="de-DE" b="1" dirty="0" err="1">
              <a:latin typeface="Helvetica LT Std"/>
            </a:endParaRPr>
          </a:p>
        </p:txBody>
      </p:sp>
      <p:pic>
        <p:nvPicPr>
          <p:cNvPr id="5" name="Grafik 4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F6FF2000-2E9E-2100-CD2B-AF53C44928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" r="-134" b="43909"/>
          <a:stretch/>
        </p:blipFill>
        <p:spPr>
          <a:xfrm>
            <a:off x="1161362" y="4379204"/>
            <a:ext cx="4011984" cy="2249283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4EB06E89-A2A3-CC31-BC53-CD7F7D631965}"/>
              </a:ext>
            </a:extLst>
          </p:cNvPr>
          <p:cNvSpPr/>
          <p:nvPr/>
        </p:nvSpPr>
        <p:spPr>
          <a:xfrm>
            <a:off x="5650492" y="5264299"/>
            <a:ext cx="882315" cy="4712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in Bild, das Text, Screenshot, Reihe, Diagramm enthält.&#10;&#10;KI-generierte Inhalte können fehlerhaft sein.">
            <a:extLst>
              <a:ext uri="{FF2B5EF4-FFF2-40B4-BE49-F238E27FC236}">
                <a16:creationId xmlns:a16="http://schemas.microsoft.com/office/drawing/2014/main" id="{AA2C12A1-09A2-14D2-57DC-5D70302A2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006" y="4377828"/>
            <a:ext cx="2817793" cy="225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62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CDEF11-156B-5420-3449-5F8153A52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lvetica LT Std Black"/>
              </a:rPr>
              <a:t>Depth and Angle </a:t>
            </a:r>
            <a:r>
              <a:rPr lang="de-DE" dirty="0" err="1">
                <a:latin typeface="Helvetica LT Std Black"/>
              </a:rPr>
              <a:t>Estimation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from</a:t>
            </a:r>
            <a:r>
              <a:rPr lang="de-DE" dirty="0">
                <a:latin typeface="Helvetica LT Std Black"/>
              </a:rPr>
              <a:t> a </a:t>
            </a:r>
            <a:r>
              <a:rPr lang="de-DE" dirty="0" err="1">
                <a:latin typeface="Helvetica LT Std Black"/>
              </a:rPr>
              <a:t>Camera</a:t>
            </a:r>
            <a:r>
              <a:rPr lang="de-DE" dirty="0">
                <a:latin typeface="Helvetica LT Std Black"/>
              </a:rPr>
              <a:t> Image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3BA195-C65C-8E58-9653-05A3E3052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latin typeface="Arial"/>
                <a:ea typeface="Calibri"/>
                <a:cs typeface="Arial"/>
              </a:rPr>
              <a:t>Combine </a:t>
            </a:r>
            <a:r>
              <a:rPr lang="de-DE" dirty="0" err="1">
                <a:latin typeface="Arial"/>
                <a:ea typeface="Calibri"/>
                <a:cs typeface="Arial"/>
              </a:rPr>
              <a:t>with</a:t>
            </a:r>
            <a:r>
              <a:rPr lang="de-DE" dirty="0">
                <a:latin typeface="Arial"/>
                <a:ea typeface="Calibri"/>
                <a:cs typeface="Arial"/>
              </a:rPr>
              <a:t> angle </a:t>
            </a:r>
            <a:r>
              <a:rPr lang="de-DE" dirty="0" err="1">
                <a:latin typeface="Arial"/>
                <a:ea typeface="Calibri"/>
                <a:cs typeface="Arial"/>
              </a:rPr>
              <a:t>between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cone</a:t>
            </a:r>
            <a:r>
              <a:rPr lang="de-DE" dirty="0">
                <a:latin typeface="Arial"/>
                <a:ea typeface="Calibri"/>
                <a:cs typeface="Arial"/>
              </a:rPr>
              <a:t> and </a:t>
            </a:r>
            <a:r>
              <a:rPr lang="de-DE" dirty="0" err="1">
                <a:latin typeface="Arial"/>
                <a:ea typeface="Calibri"/>
                <a:cs typeface="Arial"/>
              </a:rPr>
              <a:t>current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car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dirty="0" err="1">
                <a:latin typeface="Arial"/>
                <a:ea typeface="Calibri"/>
                <a:cs typeface="Arial"/>
              </a:rPr>
              <a:t>orientation</a:t>
            </a:r>
            <a:r>
              <a:rPr lang="de-DE" dirty="0">
                <a:latin typeface="Arial"/>
                <a:ea typeface="Calibri"/>
                <a:cs typeface="Arial"/>
              </a:rPr>
              <a:t> → </a:t>
            </a:r>
            <a:r>
              <a:rPr lang="de-DE" dirty="0" err="1">
                <a:latin typeface="Arial"/>
                <a:ea typeface="Calibri"/>
                <a:cs typeface="Arial"/>
              </a:rPr>
              <a:t>triangle</a:t>
            </a:r>
            <a:endParaRPr lang="en-US" dirty="0">
              <a:latin typeface="Arial"/>
              <a:ea typeface="Calibri"/>
              <a:cs typeface="Arial"/>
            </a:endParaRPr>
          </a:p>
          <a:p>
            <a:r>
              <a:rPr lang="de-DE" dirty="0">
                <a:latin typeface="Arial"/>
                <a:ea typeface="Calibri"/>
                <a:cs typeface="Arial"/>
              </a:rPr>
              <a:t>Performance </a:t>
            </a:r>
            <a:r>
              <a:rPr lang="de-DE" err="1">
                <a:latin typeface="Arial"/>
                <a:ea typeface="Calibri"/>
                <a:cs typeface="Arial"/>
              </a:rPr>
              <a:t>matters</a:t>
            </a:r>
            <a:r>
              <a:rPr lang="de-DE" dirty="0">
                <a:latin typeface="Arial"/>
                <a:ea typeface="Calibri"/>
                <a:cs typeface="Arial"/>
              </a:rPr>
              <a:t> → </a:t>
            </a:r>
            <a:r>
              <a:rPr lang="de-DE" err="1">
                <a:latin typeface="Arial"/>
                <a:ea typeface="Calibri"/>
                <a:cs typeface="Arial"/>
              </a:rPr>
              <a:t>no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access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to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depth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map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from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camera</a:t>
            </a:r>
            <a:endParaRPr lang="de-DE" dirty="0">
              <a:latin typeface="Arial"/>
              <a:ea typeface="Calibri"/>
              <a:cs typeface="Arial"/>
            </a:endParaRPr>
          </a:p>
          <a:p>
            <a:r>
              <a:rPr lang="de-DE" err="1">
                <a:latin typeface="Arial"/>
                <a:ea typeface="Calibri"/>
                <a:cs typeface="Arial"/>
              </a:rPr>
              <a:t>Projection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must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rely</a:t>
            </a:r>
            <a:r>
              <a:rPr lang="de-DE" dirty="0">
                <a:latin typeface="Arial"/>
                <a:ea typeface="Calibri"/>
                <a:cs typeface="Arial"/>
              </a:rPr>
              <a:t> on </a:t>
            </a:r>
            <a:r>
              <a:rPr lang="de-DE" err="1">
                <a:latin typeface="Arial"/>
                <a:ea typeface="Calibri"/>
                <a:cs typeface="Arial"/>
              </a:rPr>
              <a:t>visual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features</a:t>
            </a:r>
            <a:r>
              <a:rPr lang="de-DE" dirty="0">
                <a:latin typeface="Arial"/>
                <a:ea typeface="Calibri"/>
                <a:cs typeface="Arial"/>
              </a:rPr>
              <a:t> like:</a:t>
            </a:r>
          </a:p>
          <a:p>
            <a:pPr lvl="1"/>
            <a:r>
              <a:rPr lang="de-DE" sz="2400" err="1">
                <a:latin typeface="Arial"/>
                <a:ea typeface="Calibri"/>
                <a:cs typeface="Arial"/>
              </a:rPr>
              <a:t>Cone</a:t>
            </a:r>
            <a:r>
              <a:rPr lang="de-DE" sz="2400" dirty="0">
                <a:latin typeface="Arial"/>
                <a:ea typeface="Calibri"/>
                <a:cs typeface="Arial"/>
              </a:rPr>
              <a:t> </a:t>
            </a:r>
            <a:r>
              <a:rPr lang="de-DE" sz="2400" err="1">
                <a:latin typeface="Arial"/>
                <a:ea typeface="Calibri"/>
                <a:cs typeface="Arial"/>
              </a:rPr>
              <a:t>height</a:t>
            </a:r>
            <a:r>
              <a:rPr lang="de-DE" sz="2400" dirty="0">
                <a:latin typeface="Arial"/>
                <a:ea typeface="Calibri"/>
                <a:cs typeface="Arial"/>
              </a:rPr>
              <a:t> and </a:t>
            </a:r>
            <a:r>
              <a:rPr lang="de-DE" sz="2400" err="1">
                <a:latin typeface="Arial"/>
                <a:ea typeface="Calibri"/>
                <a:cs typeface="Arial"/>
              </a:rPr>
              <a:t>width</a:t>
            </a:r>
            <a:r>
              <a:rPr lang="de-DE" sz="2400" dirty="0">
                <a:latin typeface="Arial"/>
                <a:ea typeface="Calibri"/>
                <a:cs typeface="Arial"/>
              </a:rPr>
              <a:t> in </a:t>
            </a:r>
            <a:r>
              <a:rPr lang="de-DE" sz="2400" err="1">
                <a:latin typeface="Arial"/>
                <a:ea typeface="Calibri"/>
                <a:cs typeface="Arial"/>
              </a:rPr>
              <a:t>pixels</a:t>
            </a:r>
            <a:endParaRPr lang="de-DE" sz="2400" dirty="0">
              <a:latin typeface="Arial"/>
              <a:ea typeface="Calibri"/>
              <a:cs typeface="Arial"/>
            </a:endParaRPr>
          </a:p>
          <a:p>
            <a:pPr lvl="1"/>
            <a:r>
              <a:rPr lang="de-DE" sz="2400" err="1">
                <a:latin typeface="Arial"/>
                <a:ea typeface="Calibri"/>
                <a:cs typeface="Arial"/>
              </a:rPr>
              <a:t>Distance</a:t>
            </a:r>
            <a:r>
              <a:rPr lang="de-DE" sz="2400" dirty="0">
                <a:latin typeface="Arial"/>
                <a:ea typeface="Calibri"/>
                <a:cs typeface="Arial"/>
              </a:rPr>
              <a:t> </a:t>
            </a:r>
            <a:r>
              <a:rPr lang="de-DE" sz="2400" err="1">
                <a:latin typeface="Arial"/>
                <a:ea typeface="Calibri"/>
                <a:cs typeface="Arial"/>
              </a:rPr>
              <a:t>from</a:t>
            </a:r>
            <a:r>
              <a:rPr lang="de-DE" sz="2400" dirty="0">
                <a:latin typeface="Arial"/>
                <a:ea typeface="Calibri"/>
                <a:cs typeface="Arial"/>
              </a:rPr>
              <a:t> </a:t>
            </a:r>
            <a:r>
              <a:rPr lang="de-DE" sz="2400" err="1">
                <a:latin typeface="Arial"/>
                <a:ea typeface="Calibri"/>
                <a:cs typeface="Arial"/>
              </a:rPr>
              <a:t>bounding</a:t>
            </a:r>
            <a:r>
              <a:rPr lang="de-DE" sz="2400" dirty="0">
                <a:latin typeface="Arial"/>
                <a:ea typeface="Calibri"/>
                <a:cs typeface="Arial"/>
              </a:rPr>
              <a:t> box </a:t>
            </a:r>
            <a:r>
              <a:rPr lang="de-DE" sz="2400" err="1">
                <a:latin typeface="Arial"/>
                <a:ea typeface="Calibri"/>
                <a:cs typeface="Arial"/>
              </a:rPr>
              <a:t>to</a:t>
            </a:r>
            <a:r>
              <a:rPr lang="de-DE" sz="2400" dirty="0">
                <a:latin typeface="Arial"/>
                <a:ea typeface="Calibri"/>
                <a:cs typeface="Arial"/>
              </a:rPr>
              <a:t> </a:t>
            </a:r>
            <a:r>
              <a:rPr lang="de-DE" sz="2400" err="1">
                <a:latin typeface="Arial"/>
                <a:ea typeface="Calibri"/>
                <a:cs typeface="Arial"/>
              </a:rPr>
              <a:t>image</a:t>
            </a:r>
            <a:r>
              <a:rPr lang="de-DE" sz="2400" dirty="0">
                <a:latin typeface="Arial"/>
                <a:ea typeface="Calibri"/>
                <a:cs typeface="Arial"/>
              </a:rPr>
              <a:t> </a:t>
            </a:r>
            <a:r>
              <a:rPr lang="de-DE" sz="2400" err="1">
                <a:latin typeface="Arial"/>
                <a:ea typeface="Calibri"/>
                <a:cs typeface="Arial"/>
              </a:rPr>
              <a:t>borders</a:t>
            </a:r>
            <a:endParaRPr lang="de-DE" sz="2400" dirty="0">
              <a:latin typeface="Arial"/>
              <a:ea typeface="Calibri"/>
              <a:cs typeface="Arial"/>
            </a:endParaRPr>
          </a:p>
          <a:p>
            <a:pPr lvl="1"/>
            <a:r>
              <a:rPr lang="de-DE" sz="2400" dirty="0">
                <a:latin typeface="Arial"/>
                <a:ea typeface="Calibri"/>
                <a:cs typeface="Arial"/>
              </a:rPr>
              <a:t>Position </a:t>
            </a:r>
            <a:r>
              <a:rPr lang="de-DE" sz="2400" err="1">
                <a:latin typeface="Arial"/>
                <a:ea typeface="Calibri"/>
                <a:cs typeface="Arial"/>
              </a:rPr>
              <a:t>of</a:t>
            </a:r>
            <a:r>
              <a:rPr lang="de-DE" sz="2400" dirty="0">
                <a:latin typeface="Arial"/>
                <a:ea typeface="Calibri"/>
                <a:cs typeface="Arial"/>
              </a:rPr>
              <a:t> </a:t>
            </a:r>
            <a:r>
              <a:rPr lang="de-DE" sz="2400" err="1">
                <a:latin typeface="Arial"/>
                <a:ea typeface="Calibri"/>
                <a:cs typeface="Arial"/>
              </a:rPr>
              <a:t>bounding</a:t>
            </a:r>
            <a:r>
              <a:rPr lang="de-DE" sz="2400" dirty="0">
                <a:latin typeface="Arial"/>
                <a:ea typeface="Calibri"/>
                <a:cs typeface="Arial"/>
              </a:rPr>
              <a:t> box </a:t>
            </a:r>
            <a:r>
              <a:rPr lang="de-DE" sz="2400" err="1">
                <a:latin typeface="Arial"/>
                <a:ea typeface="Calibri"/>
                <a:cs typeface="Arial"/>
              </a:rPr>
              <a:t>center</a:t>
            </a:r>
            <a:endParaRPr lang="de-DE" sz="2400">
              <a:latin typeface="Arial"/>
              <a:ea typeface="Calibri"/>
              <a:cs typeface="Calibri"/>
            </a:endParaRPr>
          </a:p>
          <a:p>
            <a:r>
              <a:rPr lang="de-DE" dirty="0">
                <a:latin typeface="Arial"/>
                <a:ea typeface="Calibri"/>
                <a:cs typeface="Arial"/>
              </a:rPr>
              <a:t>Real-</a:t>
            </a:r>
            <a:r>
              <a:rPr lang="de-DE" err="1">
                <a:latin typeface="Arial"/>
                <a:ea typeface="Calibri"/>
                <a:cs typeface="Arial"/>
              </a:rPr>
              <a:t>world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cone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height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known</a:t>
            </a:r>
            <a:r>
              <a:rPr lang="de-DE" dirty="0">
                <a:latin typeface="Arial"/>
                <a:ea typeface="Calibri"/>
                <a:cs typeface="Arial"/>
              </a:rPr>
              <a:t> → </a:t>
            </a:r>
            <a:r>
              <a:rPr lang="de-DE" err="1">
                <a:latin typeface="Arial"/>
                <a:ea typeface="Calibri"/>
                <a:cs typeface="Arial"/>
              </a:rPr>
              <a:t>allows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err="1">
                <a:latin typeface="Arial"/>
                <a:ea typeface="Calibri"/>
                <a:cs typeface="Arial"/>
              </a:rPr>
              <a:t>simplified</a:t>
            </a:r>
            <a:r>
              <a:rPr lang="de-DE" dirty="0">
                <a:latin typeface="Arial"/>
                <a:ea typeface="Calibri"/>
                <a:cs typeface="Arial"/>
              </a:rPr>
              <a:t> </a:t>
            </a:r>
            <a:r>
              <a:rPr lang="de-DE" b="1" err="1">
                <a:latin typeface="Arial"/>
                <a:ea typeface="Calibri"/>
                <a:cs typeface="Arial"/>
              </a:rPr>
              <a:t>model</a:t>
            </a:r>
            <a:endParaRPr lang="de-DE">
              <a:latin typeface="Arial"/>
              <a:ea typeface="Calibri"/>
              <a:cs typeface="Arial"/>
            </a:endParaRPr>
          </a:p>
          <a:p>
            <a:pPr lvl="1"/>
            <a:endParaRPr lang="de-DE" sz="2400" dirty="0"/>
          </a:p>
          <a:p>
            <a:pPr marL="457200" lvl="1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4" name="Grafik 3" descr="Ein Bild, das Text, Reihe, Diagramm, Screenshot enthält.&#10;&#10;KI-generierte Inhalte können fehlerhaft sein.">
            <a:extLst>
              <a:ext uri="{FF2B5EF4-FFF2-40B4-BE49-F238E27FC236}">
                <a16:creationId xmlns:a16="http://schemas.microsoft.com/office/drawing/2014/main" id="{84C16672-4AE2-A21E-B08C-FBE102968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832" y="3667239"/>
            <a:ext cx="2378841" cy="263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98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159A02-9C09-CF01-DD07-E6FE2A86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Helvetica LT Std Black"/>
              </a:rPr>
              <a:t>Improving</a:t>
            </a:r>
            <a:r>
              <a:rPr lang="de-DE" dirty="0">
                <a:latin typeface="Helvetica LT Std Black"/>
              </a:rPr>
              <a:t> Angle </a:t>
            </a:r>
            <a:r>
              <a:rPr lang="de-DE" dirty="0" err="1">
                <a:latin typeface="Helvetica LT Std Black"/>
              </a:rPr>
              <a:t>Accuracy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with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Undistortion</a:t>
            </a:r>
            <a:endParaRPr lang="de-DE">
              <a:latin typeface="Helvetica LT Std Black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6F63FE-D083-9276-2A71-C048280D9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latin typeface="Helvetica LT Std"/>
              </a:rPr>
              <a:t>Raw </a:t>
            </a:r>
            <a:r>
              <a:rPr lang="de-DE" dirty="0" err="1">
                <a:latin typeface="Helvetica LT Std"/>
              </a:rPr>
              <a:t>projection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inaccurate</a:t>
            </a:r>
            <a:r>
              <a:rPr lang="de-DE" dirty="0">
                <a:latin typeface="Helvetica LT Std"/>
              </a:rPr>
              <a:t> due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lens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distortion</a:t>
            </a:r>
            <a:endParaRPr lang="de-DE" dirty="0">
              <a:latin typeface="Helvetica LT Std"/>
            </a:endParaRPr>
          </a:p>
          <a:p>
            <a:r>
              <a:rPr lang="de-DE" dirty="0">
                <a:latin typeface="Helvetica LT Std"/>
              </a:rPr>
              <a:t>Angle </a:t>
            </a:r>
            <a:r>
              <a:rPr lang="de-DE" dirty="0" err="1">
                <a:latin typeface="Helvetica LT Std"/>
              </a:rPr>
              <a:t>between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driving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orientation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cones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is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distorted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towards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image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border</a:t>
            </a:r>
          </a:p>
          <a:p>
            <a:r>
              <a:rPr lang="de-DE" dirty="0">
                <a:latin typeface="Helvetica LT Std"/>
              </a:rPr>
              <a:t>Applied </a:t>
            </a:r>
            <a:r>
              <a:rPr lang="de-DE" dirty="0" err="1">
                <a:latin typeface="Helvetica LT Std"/>
              </a:rPr>
              <a:t>OpenCV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undistortion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using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calibration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matrix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distortion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coefficients</a:t>
            </a:r>
            <a:endParaRPr lang="de-DE" dirty="0">
              <a:latin typeface="Helvetica LT Std"/>
            </a:endParaRPr>
          </a:p>
          <a:p>
            <a:r>
              <a:rPr lang="de-DE" dirty="0">
                <a:latin typeface="Helvetica LT Std"/>
              </a:rPr>
              <a:t>This </a:t>
            </a:r>
            <a:r>
              <a:rPr lang="de-DE" dirty="0" err="1">
                <a:latin typeface="Helvetica LT Std"/>
              </a:rPr>
              <a:t>allows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calculate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angle </a:t>
            </a:r>
            <a:r>
              <a:rPr lang="de-DE" dirty="0" err="1">
                <a:latin typeface="Helvetica LT Std"/>
              </a:rPr>
              <a:t>between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car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orientation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cone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more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presicely</a:t>
            </a:r>
            <a:endParaRPr lang="de-DE" dirty="0">
              <a:latin typeface="Helvetica LT Std"/>
            </a:endParaRP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4" name="Grafik 3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D8B131E2-9955-C293-B7FF-0B69DA37E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914" y="3566881"/>
            <a:ext cx="3612846" cy="2753874"/>
          </a:xfrm>
          <a:prstGeom prst="rect">
            <a:avLst/>
          </a:prstGeom>
        </p:spPr>
      </p:pic>
      <p:pic>
        <p:nvPicPr>
          <p:cNvPr id="5" name="Grafik 4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03FC374F-2E40-DE34-1E57-36FDEDB3F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197" y="3562121"/>
            <a:ext cx="3368641" cy="2745037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F2744882-B925-38E5-E858-D62B141015E9}"/>
              </a:ext>
            </a:extLst>
          </p:cNvPr>
          <p:cNvSpPr/>
          <p:nvPr/>
        </p:nvSpPr>
        <p:spPr>
          <a:xfrm>
            <a:off x="5558685" y="4704275"/>
            <a:ext cx="882315" cy="4712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0624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C1824D-C5F5-845A-422E-92BC5C2CA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lvetica LT Std Black"/>
              </a:rPr>
              <a:t>Problems </a:t>
            </a:r>
            <a:r>
              <a:rPr lang="de-DE" dirty="0" err="1">
                <a:latin typeface="Helvetica LT Std Black"/>
              </a:rPr>
              <a:t>Regarding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Distance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Estimation</a:t>
            </a:r>
            <a:endParaRPr lang="de-DE" dirty="0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F75D1F-5FB0-8325-0593-A08A52AAC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Bounding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boxes</a:t>
            </a:r>
            <a:r>
              <a:rPr lang="de-DE" dirty="0">
                <a:latin typeface="Helvetica LT Std"/>
              </a:rPr>
              <a:t> do not </a:t>
            </a:r>
            <a:r>
              <a:rPr lang="de-DE" dirty="0" err="1">
                <a:latin typeface="Helvetica LT Std"/>
              </a:rPr>
              <a:t>have</a:t>
            </a:r>
            <a:r>
              <a:rPr lang="de-DE" dirty="0">
                <a:latin typeface="Helvetica LT Std"/>
              </a:rPr>
              <a:t> same </a:t>
            </a:r>
            <a:r>
              <a:rPr lang="de-DE" dirty="0" err="1">
                <a:latin typeface="Helvetica LT Std"/>
              </a:rPr>
              <a:t>ratio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between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height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width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always</a:t>
            </a:r>
            <a:endParaRPr lang="de-DE" dirty="0">
              <a:latin typeface="Helvetica LT Std"/>
            </a:endParaRPr>
          </a:p>
          <a:p>
            <a:endParaRPr lang="de-DE" dirty="0"/>
          </a:p>
        </p:txBody>
      </p:sp>
      <p:pic>
        <p:nvPicPr>
          <p:cNvPr id="5" name="Grafik 4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51AEA2CD-047F-79BC-5285-7BB3DAFE09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828" t="33762" r="42960" b="52163"/>
          <a:stretch/>
        </p:blipFill>
        <p:spPr>
          <a:xfrm>
            <a:off x="1546952" y="3017068"/>
            <a:ext cx="1358758" cy="1554888"/>
          </a:xfrm>
          <a:prstGeom prst="rect">
            <a:avLst/>
          </a:prstGeom>
        </p:spPr>
      </p:pic>
      <p:pic>
        <p:nvPicPr>
          <p:cNvPr id="7" name="Grafik 6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E507554B-4D02-9848-DB90-AE55F31EB4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9" t="38499" r="81465" b="43936"/>
          <a:stretch/>
        </p:blipFill>
        <p:spPr>
          <a:xfrm>
            <a:off x="5292686" y="3013482"/>
            <a:ext cx="1551548" cy="1549004"/>
          </a:xfrm>
          <a:prstGeom prst="rect">
            <a:avLst/>
          </a:prstGeom>
        </p:spPr>
      </p:pic>
      <p:pic>
        <p:nvPicPr>
          <p:cNvPr id="9" name="Grafik 8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0EEA2C06-D1B6-CE5C-9340-F7E1A7E14A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904" t="32494" r="15789" b="47140"/>
          <a:stretch/>
        </p:blipFill>
        <p:spPr>
          <a:xfrm>
            <a:off x="9240398" y="3011277"/>
            <a:ext cx="1432201" cy="156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98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4465F7-A480-14C1-1739-10ED3D57A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lvetica LT Std Black"/>
              </a:rPr>
              <a:t>Depth </a:t>
            </a:r>
            <a:r>
              <a:rPr lang="de-DE" dirty="0" err="1">
                <a:latin typeface="Helvetica LT Std Black"/>
              </a:rPr>
              <a:t>Estimation</a:t>
            </a:r>
            <a:endParaRPr lang="de-DE" dirty="0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99E476-4F7E-80F9-1C5B-4289F90B8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latin typeface="Helvetica LT Std"/>
              </a:rPr>
              <a:t>Due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problems</a:t>
            </a:r>
            <a:r>
              <a:rPr lang="de-DE" dirty="0">
                <a:latin typeface="Helvetica LT Std"/>
              </a:rPr>
              <a:t> just </a:t>
            </a:r>
            <a:r>
              <a:rPr lang="de-DE" dirty="0" err="1">
                <a:latin typeface="Helvetica LT Std"/>
              </a:rPr>
              <a:t>listed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precise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calculation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almost</a:t>
            </a:r>
            <a:r>
              <a:rPr lang="de-DE" dirty="0">
                <a:latin typeface="Helvetica LT Std"/>
              </a:rPr>
              <a:t> impossible</a:t>
            </a:r>
            <a:endParaRPr lang="de-DE" dirty="0"/>
          </a:p>
          <a:p>
            <a:r>
              <a:rPr lang="de-DE" dirty="0" err="1">
                <a:latin typeface="Helvetica LT Std"/>
              </a:rPr>
              <a:t>Tested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three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approaches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find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closest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results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based</a:t>
            </a:r>
            <a:r>
              <a:rPr lang="de-DE" dirty="0">
                <a:latin typeface="Helvetica LT Std"/>
              </a:rPr>
              <a:t> on</a:t>
            </a:r>
          </a:p>
          <a:p>
            <a:pPr lvl="1"/>
            <a:r>
              <a:rPr lang="de-DE" sz="2400" dirty="0">
                <a:latin typeface="Helvetica LT Std"/>
              </a:rPr>
              <a:t>Height and </a:t>
            </a:r>
            <a:r>
              <a:rPr lang="de-DE" sz="2400" dirty="0" err="1">
                <a:latin typeface="Helvetica LT Std"/>
              </a:rPr>
              <a:t>width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of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bounding</a:t>
            </a:r>
            <a:r>
              <a:rPr lang="de-DE" sz="2400" dirty="0">
                <a:latin typeface="Helvetica LT Std"/>
              </a:rPr>
              <a:t> box </a:t>
            </a:r>
            <a:r>
              <a:rPr lang="de-DE" sz="2400" dirty="0" err="1">
                <a:latin typeface="Helvetica LT Std"/>
              </a:rPr>
              <a:t>compared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to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height</a:t>
            </a:r>
            <a:r>
              <a:rPr lang="de-DE" sz="2400" dirty="0">
                <a:latin typeface="Helvetica LT Std"/>
              </a:rPr>
              <a:t> and </a:t>
            </a:r>
            <a:r>
              <a:rPr lang="de-DE" sz="2400" dirty="0" err="1">
                <a:latin typeface="Helvetica LT Std"/>
              </a:rPr>
              <a:t>width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of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actual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cone</a:t>
            </a:r>
          </a:p>
          <a:p>
            <a:pPr lvl="1"/>
            <a:r>
              <a:rPr lang="de-DE" sz="2400" dirty="0" err="1">
                <a:latin typeface="Helvetica LT Std"/>
              </a:rPr>
              <a:t>Distance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between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lower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bounding</a:t>
            </a:r>
            <a:r>
              <a:rPr lang="de-DE" sz="2400" dirty="0">
                <a:latin typeface="Helvetica LT Std"/>
              </a:rPr>
              <a:t> box </a:t>
            </a:r>
            <a:r>
              <a:rPr lang="de-DE" sz="2400" dirty="0" err="1">
                <a:latin typeface="Helvetica LT Std"/>
              </a:rPr>
              <a:t>border</a:t>
            </a:r>
            <a:r>
              <a:rPr lang="de-DE" sz="2400" dirty="0">
                <a:latin typeface="Helvetica LT Std"/>
              </a:rPr>
              <a:t> and </a:t>
            </a:r>
            <a:r>
              <a:rPr lang="de-DE" sz="2400" dirty="0" err="1">
                <a:latin typeface="Helvetica LT Std"/>
              </a:rPr>
              <a:t>lower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image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border</a:t>
            </a:r>
            <a:endParaRPr lang="de-DE" sz="2400" dirty="0">
              <a:latin typeface="Helvetica LT Std"/>
            </a:endParaRPr>
          </a:p>
          <a:p>
            <a:pPr lvl="1"/>
            <a:r>
              <a:rPr lang="de-DE" sz="2400" dirty="0" err="1">
                <a:latin typeface="Helvetica LT Std"/>
              </a:rPr>
              <a:t>Pinhole-Based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Distance</a:t>
            </a:r>
            <a:r>
              <a:rPr lang="de-DE" sz="2400" dirty="0">
                <a:latin typeface="Helvetica LT Std"/>
              </a:rPr>
              <a:t> </a:t>
            </a:r>
            <a:r>
              <a:rPr lang="de-DE" sz="2400" dirty="0" err="1">
                <a:latin typeface="Helvetica LT Std"/>
              </a:rPr>
              <a:t>Estimation</a:t>
            </a:r>
            <a:endParaRPr lang="de-DE" sz="2400" dirty="0">
              <a:latin typeface="Helvetica LT Std"/>
            </a:endParaRPr>
          </a:p>
          <a:p>
            <a:r>
              <a:rPr lang="de-DE" sz="2800" dirty="0" err="1">
                <a:latin typeface="Helvetica LT Std"/>
              </a:rPr>
              <a:t>Neither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of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them</a:t>
            </a:r>
            <a:r>
              <a:rPr lang="de-DE" sz="2800" dirty="0">
                <a:latin typeface="Helvetica LT Std"/>
              </a:rPr>
              <a:t> was </a:t>
            </a:r>
            <a:r>
              <a:rPr lang="de-DE" sz="2800" dirty="0" err="1">
                <a:latin typeface="Helvetica LT Std"/>
              </a:rPr>
              <a:t>good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alone</a:t>
            </a:r>
            <a:endParaRPr lang="de-DE" sz="2800">
              <a:latin typeface="Helvetica LT Std"/>
            </a:endParaRPr>
          </a:p>
          <a:p>
            <a:r>
              <a:rPr lang="de-DE" sz="2800" dirty="0">
                <a:latin typeface="Helvetica LT Std"/>
              </a:rPr>
              <a:t>All </a:t>
            </a:r>
            <a:r>
              <a:rPr lang="de-DE" sz="2800" dirty="0" err="1">
                <a:latin typeface="Helvetica LT Std"/>
              </a:rPr>
              <a:t>had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some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spots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with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better</a:t>
            </a:r>
            <a:r>
              <a:rPr lang="de-DE" sz="2800" dirty="0">
                <a:latin typeface="Helvetica LT Std"/>
              </a:rPr>
              <a:t> and </a:t>
            </a:r>
            <a:r>
              <a:rPr lang="de-DE" sz="2800" dirty="0" err="1">
                <a:latin typeface="Helvetica LT Std"/>
              </a:rPr>
              <a:t>some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with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worse</a:t>
            </a:r>
            <a:r>
              <a:rPr lang="de-DE" sz="2800" dirty="0">
                <a:latin typeface="Helvetica LT Std"/>
              </a:rPr>
              <a:t> </a:t>
            </a:r>
            <a:r>
              <a:rPr lang="de-DE" sz="2800" dirty="0" err="1">
                <a:latin typeface="Helvetica LT Std"/>
              </a:rPr>
              <a:t>quality</a:t>
            </a:r>
            <a:endParaRPr lang="de-DE" sz="2800" dirty="0" err="1"/>
          </a:p>
        </p:txBody>
      </p:sp>
      <p:pic>
        <p:nvPicPr>
          <p:cNvPr id="4" name="Grafik 3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B757F6AB-9F80-FF84-7283-DEE999F98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432" y="4784074"/>
            <a:ext cx="2209571" cy="1806767"/>
          </a:xfrm>
          <a:prstGeom prst="rect">
            <a:avLst/>
          </a:prstGeom>
        </p:spPr>
      </p:pic>
      <p:pic>
        <p:nvPicPr>
          <p:cNvPr id="5" name="Grafik 4" descr="Ein Bild, das Text, Screenshot, Diagramm, Zahl enthält.&#10;&#10;KI-generierte Inhalte können fehlerhaft sein.">
            <a:extLst>
              <a:ext uri="{FF2B5EF4-FFF2-40B4-BE49-F238E27FC236}">
                <a16:creationId xmlns:a16="http://schemas.microsoft.com/office/drawing/2014/main" id="{CE3CDDC2-4DEF-E014-956D-EE179870C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068" y="4787575"/>
            <a:ext cx="2534684" cy="1799767"/>
          </a:xfrm>
          <a:prstGeom prst="rect">
            <a:avLst/>
          </a:prstGeom>
        </p:spPr>
      </p:pic>
      <p:pic>
        <p:nvPicPr>
          <p:cNvPr id="6" name="Grafik 5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2A4B5C7D-0D77-05E5-324B-BA515A7D4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9636" y="4784533"/>
            <a:ext cx="2227474" cy="180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324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9085F1-0D1F-A3BE-AB02-2F4914E01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Helvetica LT Std Black"/>
              </a:rPr>
              <a:t>Optimizing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the</a:t>
            </a:r>
            <a:r>
              <a:rPr lang="de-DE" dirty="0">
                <a:latin typeface="Helvetica LT Std Black"/>
              </a:rPr>
              <a:t> </a:t>
            </a:r>
            <a:r>
              <a:rPr lang="de-DE" dirty="0" err="1">
                <a:latin typeface="Helvetica LT Std Black"/>
              </a:rPr>
              <a:t>Results</a:t>
            </a:r>
            <a:endParaRPr lang="de-DE" dirty="0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26B300-5B10-1D83-7D95-1FAE6E327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latin typeface="Helvetica LT Std"/>
              </a:rPr>
              <a:t>Error </a:t>
            </a:r>
            <a:r>
              <a:rPr lang="de-DE" dirty="0" err="1">
                <a:latin typeface="Helvetica LT Std"/>
              </a:rPr>
              <a:t>observed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between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calculated</a:t>
            </a:r>
            <a:r>
              <a:rPr lang="de-DE" dirty="0">
                <a:latin typeface="Helvetica LT Std"/>
              </a:rPr>
              <a:t> and </a:t>
            </a:r>
            <a:r>
              <a:rPr lang="de-DE" dirty="0" err="1">
                <a:latin typeface="Helvetica LT Std"/>
              </a:rPr>
              <a:t>actual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distances</a:t>
            </a:r>
            <a:endParaRPr lang="de-DE" dirty="0">
              <a:latin typeface="Helvetica LT Std"/>
            </a:endParaRPr>
          </a:p>
          <a:p>
            <a:r>
              <a:rPr lang="de-DE" dirty="0">
                <a:latin typeface="Helvetica LT Std"/>
              </a:rPr>
              <a:t>Linear </a:t>
            </a:r>
            <a:r>
              <a:rPr lang="de-DE" dirty="0" err="1">
                <a:latin typeface="Helvetica LT Std"/>
              </a:rPr>
              <a:t>regression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adjust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outputs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based</a:t>
            </a:r>
            <a:r>
              <a:rPr lang="de-DE" dirty="0">
                <a:latin typeface="Helvetica LT Std"/>
              </a:rPr>
              <a:t> on real </a:t>
            </a:r>
            <a:r>
              <a:rPr lang="de-DE" dirty="0" err="1">
                <a:latin typeface="Helvetica LT Std"/>
              </a:rPr>
              <a:t>measurements</a:t>
            </a:r>
            <a:endParaRPr lang="de-DE" dirty="0">
              <a:latin typeface="Helvetica LT Std"/>
            </a:endParaRPr>
          </a:p>
          <a:p>
            <a:r>
              <a:rPr lang="de-DE" dirty="0" err="1">
                <a:latin typeface="Helvetica LT Std"/>
              </a:rPr>
              <a:t>Result</a:t>
            </a:r>
            <a:r>
              <a:rPr lang="de-DE" dirty="0">
                <a:latin typeface="Helvetica LT Std"/>
              </a:rPr>
              <a:t>: </a:t>
            </a:r>
            <a:r>
              <a:rPr lang="de-DE" dirty="0" err="1">
                <a:latin typeface="Helvetica LT Std"/>
              </a:rPr>
              <a:t>Weighting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three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approaches</a:t>
            </a:r>
            <a:r>
              <a:rPr lang="de-DE" dirty="0">
                <a:latin typeface="Helvetica LT Std"/>
              </a:rPr>
              <a:t> </a:t>
            </a:r>
            <a:r>
              <a:rPr lang="de-DE" dirty="0" err="1">
                <a:latin typeface="Helvetica LT Std"/>
              </a:rPr>
              <a:t>differently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get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closer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to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the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actual</a:t>
            </a:r>
            <a:r>
              <a:rPr lang="de-DE" dirty="0">
                <a:latin typeface="Helvetica LT Std"/>
              </a:rPr>
              <a:t> </a:t>
            </a:r>
            <a:r>
              <a:rPr lang="de-DE" dirty="0" err="1">
                <a:latin typeface="Helvetica LT Std"/>
              </a:rPr>
              <a:t>position</a:t>
            </a:r>
            <a:endParaRPr lang="de-DE" dirty="0" err="1"/>
          </a:p>
          <a:p>
            <a:endParaRPr lang="de-DE" dirty="0"/>
          </a:p>
        </p:txBody>
      </p:sp>
      <p:pic>
        <p:nvPicPr>
          <p:cNvPr id="4" name="Grafik 3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7758EFAF-32F2-82A4-300A-3201954E5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916" y="3320380"/>
            <a:ext cx="3910988" cy="299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380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38D46B-F017-05C5-DA92-1C0650C26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Demonstration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7150F8-12AD-2310-5CF9-A6ACD5459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1534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C52A8CB4-9A24-69B9-A271-19F6DE4D7A1B}"/>
              </a:ext>
            </a:extLst>
          </p:cNvPr>
          <p:cNvSpPr txBox="1"/>
          <p:nvPr/>
        </p:nvSpPr>
        <p:spPr>
          <a:xfrm>
            <a:off x="913795" y="1859340"/>
            <a:ext cx="103644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rgbClr val="9AC21F"/>
                </a:solidFill>
              </a:rPr>
              <a:t>Realtime </a:t>
            </a:r>
            <a:r>
              <a:rPr lang="de-DE" sz="4800" b="1" dirty="0" err="1">
                <a:solidFill>
                  <a:srgbClr val="9AC21F"/>
                </a:solidFill>
              </a:rPr>
              <a:t>perception</a:t>
            </a:r>
            <a:r>
              <a:rPr lang="de-DE" sz="4800" b="1" dirty="0">
                <a:solidFill>
                  <a:srgbClr val="9AC21F"/>
                </a:solidFill>
              </a:rPr>
              <a:t> </a:t>
            </a:r>
            <a:r>
              <a:rPr lang="de-DE" sz="4800" b="1" dirty="0" err="1">
                <a:solidFill>
                  <a:srgbClr val="9AC21F"/>
                </a:solidFill>
              </a:rPr>
              <a:t>of</a:t>
            </a:r>
            <a:r>
              <a:rPr lang="de-DE" sz="4800" b="1" dirty="0">
                <a:solidFill>
                  <a:srgbClr val="9AC21F"/>
                </a:solidFill>
              </a:rPr>
              <a:t> an </a:t>
            </a:r>
            <a:r>
              <a:rPr lang="de-DE" sz="4800" b="1" dirty="0" err="1">
                <a:solidFill>
                  <a:srgbClr val="9AC21F"/>
                </a:solidFill>
              </a:rPr>
              <a:t>autonomous</a:t>
            </a:r>
            <a:r>
              <a:rPr lang="de-DE" sz="4800" b="1" dirty="0">
                <a:solidFill>
                  <a:srgbClr val="9AC21F"/>
                </a:solidFill>
              </a:rPr>
              <a:t> </a:t>
            </a:r>
            <a:r>
              <a:rPr lang="de-DE" sz="4800" b="1" dirty="0" err="1">
                <a:solidFill>
                  <a:srgbClr val="9AC21F"/>
                </a:solidFill>
              </a:rPr>
              <a:t>Racecar</a:t>
            </a:r>
            <a:endParaRPr lang="de-DE" sz="4800" b="1" dirty="0">
              <a:solidFill>
                <a:srgbClr val="9AC21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9A0A15-6E9A-19C0-B21C-80BA1C6D63F0}"/>
              </a:ext>
            </a:extLst>
          </p:cNvPr>
          <p:cNvSpPr txBox="1"/>
          <p:nvPr/>
        </p:nvSpPr>
        <p:spPr>
          <a:xfrm>
            <a:off x="5082421" y="3668486"/>
            <a:ext cx="20271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3192D0"/>
                </a:solidFill>
              </a:rPr>
              <a:t>Tobias Bosl</a:t>
            </a:r>
          </a:p>
          <a:p>
            <a:pPr algn="ctr"/>
            <a:r>
              <a:rPr lang="de-DE" dirty="0" err="1">
                <a:solidFill>
                  <a:srgbClr val="3192D0"/>
                </a:solidFill>
              </a:rPr>
              <a:t>Tjorven</a:t>
            </a:r>
            <a:r>
              <a:rPr lang="de-DE" dirty="0">
                <a:solidFill>
                  <a:srgbClr val="3192D0"/>
                </a:solidFill>
              </a:rPr>
              <a:t> Burdorf</a:t>
            </a:r>
          </a:p>
          <a:p>
            <a:pPr algn="ctr"/>
            <a:r>
              <a:rPr lang="de-DE" dirty="0">
                <a:solidFill>
                  <a:srgbClr val="3192D0"/>
                </a:solidFill>
              </a:rPr>
              <a:t>Vincent Guttmann</a:t>
            </a:r>
          </a:p>
          <a:p>
            <a:pPr algn="ctr"/>
            <a:r>
              <a:rPr lang="de-DE" dirty="0">
                <a:solidFill>
                  <a:srgbClr val="3192D0"/>
                </a:solidFill>
              </a:rPr>
              <a:t>Lukas Kraft</a:t>
            </a:r>
          </a:p>
        </p:txBody>
      </p:sp>
    </p:spTree>
    <p:extLst>
      <p:ext uri="{BB962C8B-B14F-4D97-AF65-F5344CB8AC3E}">
        <p14:creationId xmlns:p14="http://schemas.microsoft.com/office/powerpoint/2010/main" val="2226457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V_1">
            <a:hlinkClick r:id="" action="ppaction://media"/>
            <a:extLst>
              <a:ext uri="{FF2B5EF4-FFF2-40B4-BE49-F238E27FC236}">
                <a16:creationId xmlns:a16="http://schemas.microsoft.com/office/drawing/2014/main" id="{D9D5A8A5-234D-888D-B645-73649C2FD4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11" y="-688"/>
            <a:ext cx="12193222" cy="6858687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3180245F-2FF4-A8D2-611A-BEECF88E50F2}"/>
              </a:ext>
            </a:extLst>
          </p:cNvPr>
          <p:cNvSpPr/>
          <p:nvPr/>
        </p:nvSpPr>
        <p:spPr>
          <a:xfrm>
            <a:off x="-87089" y="-32659"/>
            <a:ext cx="12398830" cy="694508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85CD22FB-4D12-577B-DB63-716FF7B4E3ED}"/>
              </a:ext>
            </a:extLst>
          </p:cNvPr>
          <p:cNvGrpSpPr/>
          <p:nvPr/>
        </p:nvGrpSpPr>
        <p:grpSpPr>
          <a:xfrm rot="10800000">
            <a:off x="7620000" y="166251"/>
            <a:ext cx="4572000" cy="305746"/>
            <a:chOff x="1906732" y="2151704"/>
            <a:chExt cx="4572000" cy="305746"/>
          </a:xfrm>
        </p:grpSpPr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FD4BA754-C124-C7BF-1D6C-5716E671718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151704"/>
              <a:ext cx="1512000" cy="0"/>
            </a:xfrm>
            <a:prstGeom prst="line">
              <a:avLst/>
            </a:prstGeom>
            <a:noFill/>
            <a:ln w="28575" cap="flat" cmpd="sng" algn="ctr">
              <a:solidFill>
                <a:srgbClr val="9BC31C"/>
              </a:solidFill>
              <a:prstDash val="solid"/>
              <a:miter lim="800000"/>
            </a:ln>
            <a:effectLst/>
          </p:spPr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4873E7C1-BC62-A40E-2C5E-C17B6A01BE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6732" y="2457450"/>
              <a:ext cx="4572000" cy="0"/>
            </a:xfrm>
            <a:prstGeom prst="line">
              <a:avLst/>
            </a:prstGeom>
            <a:noFill/>
            <a:ln w="28575" cap="flat" cmpd="sng" algn="ctr">
              <a:solidFill>
                <a:srgbClr val="9BC31C"/>
              </a:solidFill>
              <a:prstDash val="solid"/>
              <a:miter lim="800000"/>
            </a:ln>
            <a:effectLst/>
          </p:spPr>
        </p:cxnSp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11853CC7-5931-D2D8-AFC9-65FF9B9F6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304577"/>
              <a:ext cx="2286000" cy="0"/>
            </a:xfrm>
            <a:prstGeom prst="line">
              <a:avLst/>
            </a:prstGeom>
            <a:noFill/>
            <a:ln w="28575" cap="flat" cmpd="sng" algn="ctr">
              <a:solidFill>
                <a:srgbClr val="9BC31C"/>
              </a:solidFill>
              <a:prstDash val="solid"/>
              <a:miter lim="800000"/>
            </a:ln>
            <a:effectLst/>
          </p:spPr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DE565199-F6F5-C91C-74E7-4BB3B8C43C1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70464" y="2228141"/>
              <a:ext cx="1512000" cy="0"/>
            </a:xfrm>
            <a:prstGeom prst="line">
              <a:avLst/>
            </a:prstGeom>
            <a:noFill/>
            <a:ln w="28575" cap="flat" cmpd="sng" algn="ctr">
              <a:solidFill>
                <a:srgbClr val="3192D0"/>
              </a:solidFill>
              <a:prstDash val="solid"/>
              <a:miter lim="800000"/>
            </a:ln>
            <a:effectLst/>
          </p:spPr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9563A95B-9EBB-1484-F0F7-500FFE4195D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62732" y="2381014"/>
              <a:ext cx="3060000" cy="0"/>
            </a:xfrm>
            <a:prstGeom prst="line">
              <a:avLst/>
            </a:prstGeom>
            <a:noFill/>
            <a:ln w="28575" cap="flat" cmpd="sng" algn="ctr">
              <a:solidFill>
                <a:srgbClr val="3192D0"/>
              </a:solidFill>
              <a:prstDash val="solid"/>
              <a:miter lim="800000"/>
            </a:ln>
            <a:effectLst/>
          </p:spPr>
        </p:cxnSp>
      </p:grpSp>
      <p:pic>
        <p:nvPicPr>
          <p:cNvPr id="27" name="Grafik 26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933259C1-649E-67BB-1868-87BCCEFC09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4262" y="203629"/>
            <a:ext cx="741398" cy="230991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9327C082-4DC7-4631-10AB-91EE7D87FC27}"/>
              </a:ext>
            </a:extLst>
          </p:cNvPr>
          <p:cNvCxnSpPr>
            <a:cxnSpLocks/>
          </p:cNvCxnSpPr>
          <p:nvPr/>
        </p:nvCxnSpPr>
        <p:spPr>
          <a:xfrm>
            <a:off x="0" y="6350403"/>
            <a:ext cx="1512000" cy="0"/>
          </a:xfrm>
          <a:prstGeom prst="line">
            <a:avLst/>
          </a:prstGeom>
          <a:noFill/>
          <a:ln w="28575" cap="flat" cmpd="sng" algn="ctr">
            <a:solidFill>
              <a:srgbClr val="9BC31C"/>
            </a:solidFill>
            <a:prstDash val="solid"/>
            <a:miter lim="800000"/>
          </a:ln>
          <a:effectLst/>
        </p:spPr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51714C4A-1F7D-D184-FD7D-E8FFD07924E8}"/>
              </a:ext>
            </a:extLst>
          </p:cNvPr>
          <p:cNvCxnSpPr>
            <a:cxnSpLocks/>
          </p:cNvCxnSpPr>
          <p:nvPr/>
        </p:nvCxnSpPr>
        <p:spPr>
          <a:xfrm>
            <a:off x="0" y="6656149"/>
            <a:ext cx="4572000" cy="0"/>
          </a:xfrm>
          <a:prstGeom prst="line">
            <a:avLst/>
          </a:prstGeom>
          <a:noFill/>
          <a:ln w="28575" cap="flat" cmpd="sng" algn="ctr">
            <a:solidFill>
              <a:srgbClr val="9BC31C"/>
            </a:solidFill>
            <a:prstDash val="solid"/>
            <a:miter lim="800000"/>
          </a:ln>
          <a:effectLst/>
        </p:spPr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685578C7-7C5F-1EF9-1246-62FD38D2C3C5}"/>
              </a:ext>
            </a:extLst>
          </p:cNvPr>
          <p:cNvCxnSpPr>
            <a:cxnSpLocks/>
          </p:cNvCxnSpPr>
          <p:nvPr/>
        </p:nvCxnSpPr>
        <p:spPr>
          <a:xfrm>
            <a:off x="763732" y="6503276"/>
            <a:ext cx="2286000" cy="0"/>
          </a:xfrm>
          <a:prstGeom prst="line">
            <a:avLst/>
          </a:prstGeom>
          <a:noFill/>
          <a:ln w="28575" cap="flat" cmpd="sng" algn="ctr">
            <a:solidFill>
              <a:srgbClr val="9BC31C"/>
            </a:solidFill>
            <a:prstDash val="solid"/>
            <a:miter lim="800000"/>
          </a:ln>
          <a:effectLst/>
        </p:spPr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7B7D68EA-8034-0E2F-307B-E04E727E4951}"/>
              </a:ext>
            </a:extLst>
          </p:cNvPr>
          <p:cNvCxnSpPr>
            <a:cxnSpLocks/>
          </p:cNvCxnSpPr>
          <p:nvPr/>
        </p:nvCxnSpPr>
        <p:spPr>
          <a:xfrm>
            <a:off x="763732" y="6426840"/>
            <a:ext cx="1512000" cy="0"/>
          </a:xfrm>
          <a:prstGeom prst="line">
            <a:avLst/>
          </a:prstGeom>
          <a:noFill/>
          <a:ln w="28575" cap="flat" cmpd="sng" algn="ctr">
            <a:solidFill>
              <a:srgbClr val="3192D0"/>
            </a:solidFill>
            <a:prstDash val="solid"/>
            <a:miter lim="800000"/>
          </a:ln>
          <a:effectLst/>
        </p:spPr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5534F550-A338-5FFB-9A19-0C2CB3F20236}"/>
              </a:ext>
            </a:extLst>
          </p:cNvPr>
          <p:cNvCxnSpPr>
            <a:cxnSpLocks/>
          </p:cNvCxnSpPr>
          <p:nvPr/>
        </p:nvCxnSpPr>
        <p:spPr>
          <a:xfrm>
            <a:off x="756000" y="6579713"/>
            <a:ext cx="3060000" cy="0"/>
          </a:xfrm>
          <a:prstGeom prst="line">
            <a:avLst/>
          </a:prstGeom>
          <a:noFill/>
          <a:ln w="28575" cap="flat" cmpd="sng" algn="ctr">
            <a:solidFill>
              <a:srgbClr val="3192D0"/>
            </a:solidFill>
            <a:prstDash val="solid"/>
            <a:miter lim="800000"/>
          </a:ln>
          <a:effectLst/>
        </p:spPr>
      </p:cxnSp>
      <p:pic>
        <p:nvPicPr>
          <p:cNvPr id="33" name="Grafik 32" descr="Ein Bild, das Objekt, Uhr, Anzeige enthält.&#10;&#10;Automatisch generierte Beschreibung">
            <a:extLst>
              <a:ext uri="{FF2B5EF4-FFF2-40B4-BE49-F238E27FC236}">
                <a16:creationId xmlns:a16="http://schemas.microsoft.com/office/drawing/2014/main" id="{5E3E47A6-6261-AF46-F02D-CD70C6A521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" y="6386385"/>
            <a:ext cx="741398" cy="23099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80D342C5-E70B-76D8-5F65-DD81DF203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558153"/>
            <a:ext cx="10801349" cy="538861"/>
          </a:xfrm>
        </p:spPr>
        <p:txBody>
          <a:bodyPr>
            <a:normAutofit fontScale="90000"/>
          </a:bodyPr>
          <a:lstStyle/>
          <a:p>
            <a:r>
              <a:rPr lang="de-DE" dirty="0" err="1">
                <a:solidFill>
                  <a:srgbClr val="9AC21F"/>
                </a:solidFill>
              </a:rPr>
              <a:t>Our</a:t>
            </a:r>
            <a:r>
              <a:rPr lang="de-DE" dirty="0">
                <a:solidFill>
                  <a:srgbClr val="9AC21F"/>
                </a:solidFill>
              </a:rPr>
              <a:t> Project</a:t>
            </a:r>
            <a:endParaRPr lang="de-DE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327DFBD-8A90-55C0-5030-990B9FF2035D}"/>
              </a:ext>
            </a:extLst>
          </p:cNvPr>
          <p:cNvSpPr txBox="1">
            <a:spLocks/>
          </p:cNvSpPr>
          <p:nvPr/>
        </p:nvSpPr>
        <p:spPr>
          <a:xfrm>
            <a:off x="695324" y="1628775"/>
            <a:ext cx="5400675" cy="46799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 err="1"/>
              <a:t>Perception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an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racecar</a:t>
            </a:r>
            <a:endParaRPr lang="de-DE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based</a:t>
            </a:r>
            <a:endParaRPr lang="de-DE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 err="1"/>
              <a:t>Using</a:t>
            </a:r>
            <a:r>
              <a:rPr lang="de-DE" dirty="0"/>
              <a:t> Yolov8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9AC21F"/>
              </a:buClr>
            </a:pPr>
            <a:r>
              <a:rPr lang="de-DE" dirty="0"/>
              <a:t>Basis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localization</a:t>
            </a:r>
            <a:r>
              <a:rPr lang="de-DE" dirty="0"/>
              <a:t> and </a:t>
            </a:r>
            <a:r>
              <a:rPr lang="de-DE" dirty="0" err="1"/>
              <a:t>trackplanning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0748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5DB93-863A-C03D-B513-A3BC689F8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62B97D-08F7-9153-5468-11674DE5F5B9}"/>
              </a:ext>
            </a:extLst>
          </p:cNvPr>
          <p:cNvSpPr txBox="1">
            <a:spLocks/>
          </p:cNvSpPr>
          <p:nvPr/>
        </p:nvSpPr>
        <p:spPr>
          <a:xfrm>
            <a:off x="695325" y="558153"/>
            <a:ext cx="10801349" cy="538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de-DE" dirty="0" err="1">
                <a:solidFill>
                  <a:srgbClr val="9AC21F"/>
                </a:solidFill>
              </a:rPr>
              <a:t>Driverless</a:t>
            </a:r>
            <a:r>
              <a:rPr lang="de-DE" dirty="0">
                <a:solidFill>
                  <a:srgbClr val="9AC21F"/>
                </a:solidFill>
              </a:rPr>
              <a:t> Architecture</a:t>
            </a:r>
            <a:endParaRPr lang="de-DE" dirty="0"/>
          </a:p>
        </p:txBody>
      </p:sp>
      <p:pic>
        <p:nvPicPr>
          <p:cNvPr id="3" name="Grafik 2" descr="Ein Bild, das Text, Schrift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AD79F6EB-BD15-6A31-FFC7-9BD01BBC3D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1" y="2002965"/>
            <a:ext cx="11081657" cy="285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70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197C8-7FA2-DA73-109C-2313E060F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B2989A96-23D2-EAF3-D788-00759B130E59}"/>
              </a:ext>
            </a:extLst>
          </p:cNvPr>
          <p:cNvSpPr txBox="1">
            <a:spLocks/>
          </p:cNvSpPr>
          <p:nvPr/>
        </p:nvSpPr>
        <p:spPr>
          <a:xfrm>
            <a:off x="851114" y="1619897"/>
            <a:ext cx="5400675" cy="467995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latin typeface="Helvetica LT Std"/>
              </a:rPr>
              <a:t>Detection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D22253B8-A63E-D7C0-1498-4ACBA2042C91}"/>
              </a:ext>
            </a:extLst>
          </p:cNvPr>
          <p:cNvSpPr txBox="1">
            <a:spLocks/>
          </p:cNvSpPr>
          <p:nvPr/>
        </p:nvSpPr>
        <p:spPr>
          <a:xfrm>
            <a:off x="6697277" y="1619896"/>
            <a:ext cx="5400675" cy="467995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LT Std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>
                <a:latin typeface="Helvetica LT Std"/>
              </a:rPr>
              <a:t>Projection</a:t>
            </a:r>
          </a:p>
        </p:txBody>
      </p:sp>
      <p:pic>
        <p:nvPicPr>
          <p:cNvPr id="6" name="Grafik 5" descr="Ein Bild, das draußen, Himmel, Gelände, Screenshot enthält.&#10;&#10;KI-generierte Inhalte können fehlerhaft sein.">
            <a:extLst>
              <a:ext uri="{FF2B5EF4-FFF2-40B4-BE49-F238E27FC236}">
                <a16:creationId xmlns:a16="http://schemas.microsoft.com/office/drawing/2014/main" id="{CF422AFC-9B9F-5C6E-C387-EDE7C56F95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904" t="32494" r="15789" b="47140"/>
          <a:stretch/>
        </p:blipFill>
        <p:spPr>
          <a:xfrm>
            <a:off x="1901106" y="2427777"/>
            <a:ext cx="2325365" cy="2528453"/>
          </a:xfrm>
          <a:prstGeom prst="rect">
            <a:avLst/>
          </a:prstGeom>
        </p:spPr>
      </p:pic>
      <p:pic>
        <p:nvPicPr>
          <p:cNvPr id="7" name="Grafik 6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8745B783-7746-569B-B18E-66D6AD639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1527" y="2428980"/>
            <a:ext cx="3131298" cy="2526431"/>
          </a:xfrm>
          <a:prstGeom prst="rect">
            <a:avLst/>
          </a:prstGeom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1CA3E4E-A4BD-1F45-D326-8B814DFD2FA8}"/>
              </a:ext>
            </a:extLst>
          </p:cNvPr>
          <p:cNvSpPr/>
          <p:nvPr/>
        </p:nvSpPr>
        <p:spPr>
          <a:xfrm>
            <a:off x="5389688" y="3458708"/>
            <a:ext cx="882315" cy="471236"/>
          </a:xfrm>
          <a:prstGeom prst="rightArrow">
            <a:avLst/>
          </a:prstGeom>
          <a:solidFill>
            <a:srgbClr val="9AC21F"/>
          </a:solidFill>
          <a:ln>
            <a:solidFill>
              <a:srgbClr val="9AC2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F6A477F-19BE-4262-CC3F-1C3F70DEE670}"/>
              </a:ext>
            </a:extLst>
          </p:cNvPr>
          <p:cNvSpPr txBox="1">
            <a:spLocks/>
          </p:cNvSpPr>
          <p:nvPr/>
        </p:nvSpPr>
        <p:spPr>
          <a:xfrm>
            <a:off x="695325" y="558153"/>
            <a:ext cx="10801349" cy="538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LT Std Black" panose="020B0904030502020204" pitchFamily="34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9AC21F"/>
                </a:solidFill>
              </a:rPr>
              <a:t>Main Components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5641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9FEC78-CD63-EAE5-0130-738FA9EDF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9AC21F"/>
                </a:solidFill>
              </a:rPr>
              <a:t>Prerequisites</a:t>
            </a:r>
            <a:r>
              <a:rPr lang="de-DE" dirty="0">
                <a:solidFill>
                  <a:srgbClr val="9AC21F"/>
                </a:solidFill>
              </a:rPr>
              <a:t> - Hardware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AA807E-30C3-4EC4-36D6-C73E3526799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e-DE" dirty="0" err="1"/>
              <a:t>Driverless</a:t>
            </a:r>
            <a:r>
              <a:rPr lang="de-DE" dirty="0"/>
              <a:t> </a:t>
            </a:r>
            <a:r>
              <a:rPr lang="de-DE" dirty="0" err="1"/>
              <a:t>computer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C1764D-FA08-287B-28E8-BB71EEC628E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e-DE" dirty="0" err="1"/>
              <a:t>Camera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Picture 6" descr="Jetson AGX Orin-Entwicklerkit">
            <a:extLst>
              <a:ext uri="{FF2B5EF4-FFF2-40B4-BE49-F238E27FC236}">
                <a16:creationId xmlns:a16="http://schemas.microsoft.com/office/drawing/2014/main" id="{3495E006-F78B-DF9F-5D9D-8939EC903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546" y="2143145"/>
            <a:ext cx="5774845" cy="3243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ZED-X-2.2mm">
            <a:extLst>
              <a:ext uri="{FF2B5EF4-FFF2-40B4-BE49-F238E27FC236}">
                <a16:creationId xmlns:a16="http://schemas.microsoft.com/office/drawing/2014/main" id="{C5D62147-5F17-FCEC-A109-3E2528A7C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7291" y="2096247"/>
            <a:ext cx="3337479" cy="333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490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6F3D21-B9A2-7F42-9A89-A77B1FB0F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Prerequisites</a:t>
            </a:r>
            <a:r>
              <a:rPr lang="de-DE" dirty="0"/>
              <a:t> - FSOCO </a:t>
            </a:r>
            <a:r>
              <a:rPr lang="de-DE" dirty="0" err="1"/>
              <a:t>dataset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11044E-5D21-5890-D075-2156E3BDE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1628775"/>
            <a:ext cx="5400675" cy="4679950"/>
          </a:xfrm>
        </p:spPr>
        <p:txBody>
          <a:bodyPr/>
          <a:lstStyle/>
          <a:p>
            <a:r>
              <a:rPr lang="de-DE" dirty="0" err="1"/>
              <a:t>Shared</a:t>
            </a:r>
            <a:r>
              <a:rPr lang="de-DE" dirty="0"/>
              <a:t> Dataset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fomular</a:t>
            </a:r>
            <a:r>
              <a:rPr lang="de-DE" dirty="0"/>
              <a:t> </a:t>
            </a:r>
            <a:r>
              <a:rPr lang="de-DE" dirty="0" err="1"/>
              <a:t>students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cone</a:t>
            </a:r>
            <a:r>
              <a:rPr lang="de-DE" dirty="0"/>
              <a:t> </a:t>
            </a:r>
            <a:r>
              <a:rPr lang="de-DE" dirty="0" err="1"/>
              <a:t>detection</a:t>
            </a:r>
            <a:endParaRPr lang="de-DE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2FFAA58C-7AC6-2570-89E0-195B0BC56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771" y="1877316"/>
            <a:ext cx="5400676" cy="3712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7378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AFEC6C-D29F-68DE-85B7-6ACE06514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Prerequisites</a:t>
            </a:r>
            <a:r>
              <a:rPr lang="de-DE" dirty="0"/>
              <a:t> - </a:t>
            </a:r>
            <a:r>
              <a:rPr lang="de-DE" dirty="0" err="1"/>
              <a:t>TensorRT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460744-BC39-C2D4-0C8C-398ABE150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1628775"/>
            <a:ext cx="5400676" cy="4679950"/>
          </a:xfrm>
        </p:spPr>
        <p:txBody>
          <a:bodyPr/>
          <a:lstStyle/>
          <a:p>
            <a:r>
              <a:rPr lang="de-DE" dirty="0" err="1"/>
              <a:t>Ecosystem</a:t>
            </a:r>
            <a:r>
              <a:rPr lang="de-DE" dirty="0"/>
              <a:t> </a:t>
            </a:r>
            <a:r>
              <a:rPr lang="de-DE" dirty="0" err="1"/>
              <a:t>developed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NVIDIA</a:t>
            </a:r>
          </a:p>
          <a:p>
            <a:r>
              <a:rPr lang="de-DE" dirty="0" err="1"/>
              <a:t>Optimizes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networks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fast </a:t>
            </a:r>
            <a:r>
              <a:rPr lang="de-DE" dirty="0" err="1"/>
              <a:t>inference</a:t>
            </a:r>
            <a:endParaRPr lang="de-DE" dirty="0"/>
          </a:p>
          <a:p>
            <a:r>
              <a:rPr lang="de-DE" dirty="0" err="1"/>
              <a:t>Builds</a:t>
            </a:r>
            <a:r>
              <a:rPr lang="de-DE" dirty="0"/>
              <a:t> </a:t>
            </a:r>
            <a:r>
              <a:rPr lang="de-DE" dirty="0" err="1"/>
              <a:t>it‘s</a:t>
            </a:r>
            <a:r>
              <a:rPr lang="de-DE" dirty="0"/>
              <a:t> own </a:t>
            </a:r>
            <a:r>
              <a:rPr lang="de-DE" dirty="0" err="1"/>
              <a:t>TensorRT</a:t>
            </a:r>
            <a:r>
              <a:rPr lang="de-DE" dirty="0"/>
              <a:t> Engine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73F2453B-9131-2621-B94C-47EF43D5C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590" y="1917533"/>
            <a:ext cx="5374105" cy="3022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7540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933D78-0204-FF94-53C4-E456A26D4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- </a:t>
            </a:r>
            <a:r>
              <a:rPr lang="de-DE" dirty="0" err="1"/>
              <a:t>creating</a:t>
            </a:r>
            <a:r>
              <a:rPr lang="de-DE" dirty="0"/>
              <a:t>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0E9B76-98B0-6029-7A17-AB7AE1E57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5400676" cy="4679950"/>
          </a:xfrm>
        </p:spPr>
        <p:txBody>
          <a:bodyPr/>
          <a:lstStyle/>
          <a:p>
            <a:r>
              <a:rPr lang="de-DE" dirty="0"/>
              <a:t>Train Yolov8 on FSOCO </a:t>
            </a:r>
            <a:r>
              <a:rPr lang="de-DE" dirty="0" err="1"/>
              <a:t>dataset</a:t>
            </a:r>
            <a:endParaRPr lang="de-DE" dirty="0"/>
          </a:p>
          <a:p>
            <a:r>
              <a:rPr lang="de-DE" dirty="0"/>
              <a:t>960 x 960 </a:t>
            </a:r>
            <a:r>
              <a:rPr lang="de-DE" dirty="0" err="1"/>
              <a:t>pixel</a:t>
            </a:r>
            <a:endParaRPr lang="de-DE" dirty="0"/>
          </a:p>
          <a:p>
            <a:r>
              <a:rPr lang="de-DE" dirty="0"/>
              <a:t>FP16</a:t>
            </a:r>
          </a:p>
          <a:p>
            <a:r>
              <a:rPr lang="de-DE" dirty="0" err="1"/>
              <a:t>Convert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.</a:t>
            </a:r>
            <a:r>
              <a:rPr lang="de-DE" dirty="0" err="1"/>
              <a:t>pt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.</a:t>
            </a:r>
            <a:r>
              <a:rPr lang="de-DE" dirty="0" err="1"/>
              <a:t>onnx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seriealized</a:t>
            </a:r>
            <a:r>
              <a:rPr lang="de-DE" dirty="0"/>
              <a:t> .</a:t>
            </a:r>
            <a:r>
              <a:rPr lang="de-DE" dirty="0" err="1"/>
              <a:t>engine</a:t>
            </a:r>
            <a:r>
              <a:rPr lang="de-DE" dirty="0"/>
              <a:t> 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46AD2BD1-CCCE-BB35-18EF-1DF150F215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2571" y="1844660"/>
            <a:ext cx="5400676" cy="3712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374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20240628_FF14 Master">
  <a:themeElements>
    <a:clrScheme name="Benutzerdefiniert 2">
      <a:dk1>
        <a:sysClr val="windowText" lastClr="000000"/>
      </a:dk1>
      <a:lt1>
        <a:sysClr val="window" lastClr="FFFFFF"/>
      </a:lt1>
      <a:dk2>
        <a:srgbClr val="B2B3B3"/>
      </a:dk2>
      <a:lt2>
        <a:srgbClr val="FFFFFF"/>
      </a:lt2>
      <a:accent1>
        <a:srgbClr val="9BC31C"/>
      </a:accent1>
      <a:accent2>
        <a:srgbClr val="3192D0"/>
      </a:accent2>
      <a:accent3>
        <a:srgbClr val="B2B3B3"/>
      </a:accent3>
      <a:accent4>
        <a:srgbClr val="9BC31C"/>
      </a:accent4>
      <a:accent5>
        <a:srgbClr val="3192D0"/>
      </a:accent5>
      <a:accent6>
        <a:srgbClr val="B2B3B3"/>
      </a:accent6>
      <a:hlink>
        <a:srgbClr val="48A1FA"/>
      </a:hlink>
      <a:folHlink>
        <a:srgbClr val="034A90"/>
      </a:folHlink>
    </a:clrScheme>
    <a:fontScheme name="Benutzerdefiniert 1">
      <a:majorFont>
        <a:latin typeface="Helvetica LT Std Black"/>
        <a:ea typeface=""/>
        <a:cs typeface=""/>
      </a:majorFont>
      <a:minorFont>
        <a:latin typeface="Helvetica LT St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1B3CE17-95A5-3046-A9DE-AFCD7E5FD3C6}" vid="{8E6630CA-63E6-3243-9998-C4B931479CC3}"/>
    </a:ext>
  </a:extLst>
</a:theme>
</file>

<file path=ppt/theme/theme2.xml><?xml version="1.0" encoding="utf-8"?>
<a:theme xmlns:a="http://schemas.openxmlformats.org/drawingml/2006/main" name="FF13 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1B3CE17-95A5-3046-A9DE-AFCD7E5FD3C6}" vid="{8E6630CA-63E6-3243-9998-C4B931479CC3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b22c0f7-1464-472c-88c7-ef0a31b5998a">
      <UserInfo>
        <DisplayName>Mitglieder von Teamleitung</DisplayName>
        <AccountId>7</AccountId>
        <AccountType/>
      </UserInfo>
    </SharedWithUsers>
    <lcf76f155ced4ddcb4097134ff3c332f xmlns="50945f89-ded7-48b9-aa49-4d716f426d67">
      <Terms xmlns="http://schemas.microsoft.com/office/infopath/2007/PartnerControls"/>
    </lcf76f155ced4ddcb4097134ff3c332f>
    <TaxCatchAll xmlns="cb22c0f7-1464-472c-88c7-ef0a31b5998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FA6097F76C0E4479B10180E215F1793" ma:contentTypeVersion="16" ma:contentTypeDescription="Ein neues Dokument erstellen." ma:contentTypeScope="" ma:versionID="69f56f41002cc81237ab986769e445bb">
  <xsd:schema xmlns:xsd="http://www.w3.org/2001/XMLSchema" xmlns:xs="http://www.w3.org/2001/XMLSchema" xmlns:p="http://schemas.microsoft.com/office/2006/metadata/properties" xmlns:ns2="50945f89-ded7-48b9-aa49-4d716f426d67" xmlns:ns3="cb22c0f7-1464-472c-88c7-ef0a31b5998a" targetNamespace="http://schemas.microsoft.com/office/2006/metadata/properties" ma:root="true" ma:fieldsID="32b187d05a4ef88100d8e589a12ee31d" ns2:_="" ns3:_="">
    <xsd:import namespace="50945f89-ded7-48b9-aa49-4d716f426d67"/>
    <xsd:import namespace="cb22c0f7-1464-472c-88c7-ef0a31b599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945f89-ded7-48b9-aa49-4d716f426d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Bildmarkierungen" ma:readOnly="false" ma:fieldId="{5cf76f15-5ced-4ddc-b409-7134ff3c332f}" ma:taxonomyMulti="true" ma:sspId="3ecabd03-cd4a-454a-b64a-f9360deb8a0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22c0f7-1464-472c-88c7-ef0a31b5998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9a011fa3-797c-47e5-bb69-bec93f7b94b5}" ma:internalName="TaxCatchAll" ma:showField="CatchAllData" ma:web="cb22c0f7-1464-472c-88c7-ef0a31b599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C6C62B-B6F2-4CDE-8403-3359435DDF32}">
  <ds:schemaRefs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cb22c0f7-1464-472c-88c7-ef0a31b5998a"/>
    <ds:schemaRef ds:uri="50945f89-ded7-48b9-aa49-4d716f426d67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F8296D1-4AC2-4389-BDC3-777F6FDAC8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945f89-ded7-48b9-aa49-4d716f426d67"/>
    <ds:schemaRef ds:uri="cb22c0f7-1464-472c-88c7-ef0a31b599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5271590-CC6F-40E5-925C-283D0F3EB0C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PP-Template_FF</Template>
  <TotalTime>0</TotalTime>
  <Words>442</Words>
  <Application>Microsoft Office PowerPoint</Application>
  <PresentationFormat>Breitbild</PresentationFormat>
  <Paragraphs>85</Paragraphs>
  <Slides>19</Slides>
  <Notes>5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Arial</vt:lpstr>
      <vt:lpstr>Calibri</vt:lpstr>
      <vt:lpstr>Helvetica LT Std</vt:lpstr>
      <vt:lpstr>Helvetica LT Std Black</vt:lpstr>
      <vt:lpstr>Segoe UI</vt:lpstr>
      <vt:lpstr>20240628_FF14 Master</vt:lpstr>
      <vt:lpstr>FF13 Master</vt:lpstr>
      <vt:lpstr>PowerPoint-Präsentation</vt:lpstr>
      <vt:lpstr>PowerPoint-Präsentation</vt:lpstr>
      <vt:lpstr>Our Project</vt:lpstr>
      <vt:lpstr>PowerPoint-Präsentation</vt:lpstr>
      <vt:lpstr>PowerPoint-Präsentation</vt:lpstr>
      <vt:lpstr>Prerequisites - Hardware</vt:lpstr>
      <vt:lpstr>Prerequisites - FSOCO dataset</vt:lpstr>
      <vt:lpstr>Prerequisites - TensorRT</vt:lpstr>
      <vt:lpstr>Implementation - creating Model</vt:lpstr>
      <vt:lpstr>Implementation - Preprocessing</vt:lpstr>
      <vt:lpstr>Implementation - Infer</vt:lpstr>
      <vt:lpstr>Implementation - Postprocessing</vt:lpstr>
      <vt:lpstr>Implementation - Projection</vt:lpstr>
      <vt:lpstr>Depth and Angle Estimation from a Camera Image</vt:lpstr>
      <vt:lpstr>Improving Angle Accuracy with Undistortion</vt:lpstr>
      <vt:lpstr>Problems Regarding Distance Estimation</vt:lpstr>
      <vt:lpstr>Depth Estimation</vt:lpstr>
      <vt:lpstr>Optimizing the Results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Patrick Hochholzer</dc:creator>
  <cp:lastModifiedBy>Tjorven "Tiji" Burdorf</cp:lastModifiedBy>
  <cp:revision>280</cp:revision>
  <dcterms:created xsi:type="dcterms:W3CDTF">2022-09-23T08:16:50Z</dcterms:created>
  <dcterms:modified xsi:type="dcterms:W3CDTF">2025-06-23T08:06:50Z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0x0101009FA6097F76C0E4479B10180E215F1793</vt:lpwstr>
  </property>
  <property fmtid="{D5CDD505-2E9C-101B-9397-08002B2CF9AE}" pid="3" name="MediaServiceImageTags">
    <vt:lpwstr/>
  </property>
</Properties>
</file>

<file path=docProps/thumbnail.jpeg>
</file>